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5" r:id="rId3"/>
    <p:sldId id="276" r:id="rId4"/>
    <p:sldId id="278" r:id="rId5"/>
    <p:sldId id="277" r:id="rId6"/>
    <p:sldId id="279" r:id="rId7"/>
    <p:sldId id="281" r:id="rId8"/>
    <p:sldId id="280" r:id="rId9"/>
    <p:sldId id="282" r:id="rId10"/>
    <p:sldId id="283" r:id="rId11"/>
    <p:sldId id="284" r:id="rId12"/>
    <p:sldId id="286" r:id="rId13"/>
    <p:sldId id="285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C3D69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33" autoAdjust="0"/>
    <p:restoredTop sz="94660"/>
  </p:normalViewPr>
  <p:slideViewPr>
    <p:cSldViewPr>
      <p:cViewPr>
        <p:scale>
          <a:sx n="139" d="100"/>
          <a:sy n="139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E0371-DFE1-4BB0-8B4D-21614398F845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329D-EEBA-42A3-8670-C0E83951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2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/>
        </p:nvSpPr>
        <p:spPr>
          <a:xfrm rot="18393916">
            <a:off x="1422631" y="-2453002"/>
            <a:ext cx="3444025" cy="5267960"/>
          </a:xfrm>
          <a:custGeom>
            <a:avLst/>
            <a:gdLst>
              <a:gd name="connsiteX0" fmla="*/ 0 w 3447605"/>
              <a:gd name="connsiteY0" fmla="*/ 4627687 h 4627687"/>
              <a:gd name="connsiteX1" fmla="*/ 0 w 3447605"/>
              <a:gd name="connsiteY1" fmla="*/ 0 h 4627687"/>
              <a:gd name="connsiteX2" fmla="*/ 3447605 w 3447605"/>
              <a:gd name="connsiteY2" fmla="*/ 4627687 h 4627687"/>
              <a:gd name="connsiteX3" fmla="*/ 0 w 3447605"/>
              <a:gd name="connsiteY3" fmla="*/ 4627687 h 4627687"/>
              <a:gd name="connsiteX0" fmla="*/ 31432 w 3447605"/>
              <a:gd name="connsiteY0" fmla="*/ 5205832 h 5205832"/>
              <a:gd name="connsiteX1" fmla="*/ 0 w 3447605"/>
              <a:gd name="connsiteY1" fmla="*/ 0 h 5205832"/>
              <a:gd name="connsiteX2" fmla="*/ 3447605 w 3447605"/>
              <a:gd name="connsiteY2" fmla="*/ 4627687 h 5205832"/>
              <a:gd name="connsiteX3" fmla="*/ 31432 w 3447605"/>
              <a:gd name="connsiteY3" fmla="*/ 5205832 h 5205832"/>
              <a:gd name="connsiteX0" fmla="*/ 7296 w 3423469"/>
              <a:gd name="connsiteY0" fmla="*/ 5202253 h 5202253"/>
              <a:gd name="connsiteX1" fmla="*/ 0 w 3423469"/>
              <a:gd name="connsiteY1" fmla="*/ 0 h 5202253"/>
              <a:gd name="connsiteX2" fmla="*/ 3423469 w 3423469"/>
              <a:gd name="connsiteY2" fmla="*/ 4624108 h 5202253"/>
              <a:gd name="connsiteX3" fmla="*/ 7296 w 3423469"/>
              <a:gd name="connsiteY3" fmla="*/ 5202253 h 5202253"/>
              <a:gd name="connsiteX0" fmla="*/ 27852 w 3444025"/>
              <a:gd name="connsiteY0" fmla="*/ 5229967 h 5229967"/>
              <a:gd name="connsiteX1" fmla="*/ 0 w 3444025"/>
              <a:gd name="connsiteY1" fmla="*/ 0 h 5229967"/>
              <a:gd name="connsiteX2" fmla="*/ 3444025 w 3444025"/>
              <a:gd name="connsiteY2" fmla="*/ 4651822 h 5229967"/>
              <a:gd name="connsiteX3" fmla="*/ 27852 w 3444025"/>
              <a:gd name="connsiteY3" fmla="*/ 5229967 h 5229967"/>
              <a:gd name="connsiteX0" fmla="*/ 34551 w 3444025"/>
              <a:gd name="connsiteY0" fmla="*/ 5267960 h 5267960"/>
              <a:gd name="connsiteX1" fmla="*/ 0 w 3444025"/>
              <a:gd name="connsiteY1" fmla="*/ 0 h 5267960"/>
              <a:gd name="connsiteX2" fmla="*/ 3444025 w 3444025"/>
              <a:gd name="connsiteY2" fmla="*/ 4651822 h 5267960"/>
              <a:gd name="connsiteX3" fmla="*/ 34551 w 3444025"/>
              <a:gd name="connsiteY3" fmla="*/ 5267960 h 52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025" h="5267960">
                <a:moveTo>
                  <a:pt x="34551" y="5267960"/>
                </a:moveTo>
                <a:lnTo>
                  <a:pt x="0" y="0"/>
                </a:lnTo>
                <a:lnTo>
                  <a:pt x="3444025" y="4651822"/>
                </a:lnTo>
                <a:lnTo>
                  <a:pt x="34551" y="5267960"/>
                </a:lnTo>
                <a:close/>
              </a:path>
            </a:pathLst>
          </a:cu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477309" y="-20201"/>
            <a:ext cx="9671075" cy="3645006"/>
            <a:chOff x="-477309" y="-20201"/>
            <a:chExt cx="9671075" cy="3645006"/>
          </a:xfrm>
        </p:grpSpPr>
        <p:sp>
          <p:nvSpPr>
            <p:cNvPr id="18" name="Isosceles Triangle 8"/>
            <p:cNvSpPr/>
            <p:nvPr/>
          </p:nvSpPr>
          <p:spPr>
            <a:xfrm rot="13903942">
              <a:off x="-791085" y="601859"/>
              <a:ext cx="3587168" cy="2458724"/>
            </a:xfrm>
            <a:custGeom>
              <a:avLst/>
              <a:gdLst>
                <a:gd name="connsiteX0" fmla="*/ 0 w 2530405"/>
                <a:gd name="connsiteY0" fmla="*/ 1729366 h 1729366"/>
                <a:gd name="connsiteX1" fmla="*/ 1265203 w 2530405"/>
                <a:gd name="connsiteY1" fmla="*/ 0 h 1729366"/>
                <a:gd name="connsiteX2" fmla="*/ 2530405 w 2530405"/>
                <a:gd name="connsiteY2" fmla="*/ 1729366 h 1729366"/>
                <a:gd name="connsiteX3" fmla="*/ 0 w 2530405"/>
                <a:gd name="connsiteY3" fmla="*/ 1729366 h 1729366"/>
                <a:gd name="connsiteX0" fmla="*/ 0 w 2530405"/>
                <a:gd name="connsiteY0" fmla="*/ 1729366 h 1729366"/>
                <a:gd name="connsiteX1" fmla="*/ 1265203 w 2530405"/>
                <a:gd name="connsiteY1" fmla="*/ 0 h 1729366"/>
                <a:gd name="connsiteX2" fmla="*/ 1529955 w 2530405"/>
                <a:gd name="connsiteY2" fmla="*/ 157691 h 1729366"/>
                <a:gd name="connsiteX3" fmla="*/ 2530405 w 2530405"/>
                <a:gd name="connsiteY3" fmla="*/ 1729366 h 1729366"/>
                <a:gd name="connsiteX4" fmla="*/ 0 w 2530405"/>
                <a:gd name="connsiteY4" fmla="*/ 1729366 h 1729366"/>
                <a:gd name="connsiteX0" fmla="*/ 0 w 2530405"/>
                <a:gd name="connsiteY0" fmla="*/ 1729366 h 1729366"/>
                <a:gd name="connsiteX1" fmla="*/ 1265203 w 2530405"/>
                <a:gd name="connsiteY1" fmla="*/ 0 h 1729366"/>
                <a:gd name="connsiteX2" fmla="*/ 1529955 w 2530405"/>
                <a:gd name="connsiteY2" fmla="*/ 157691 h 1729366"/>
                <a:gd name="connsiteX3" fmla="*/ 2530405 w 2530405"/>
                <a:gd name="connsiteY3" fmla="*/ 1729366 h 1729366"/>
                <a:gd name="connsiteX4" fmla="*/ 0 w 2530405"/>
                <a:gd name="connsiteY4" fmla="*/ 1729366 h 1729366"/>
                <a:gd name="connsiteX0" fmla="*/ 0 w 2704972"/>
                <a:gd name="connsiteY0" fmla="*/ 1729366 h 1729366"/>
                <a:gd name="connsiteX1" fmla="*/ 1265203 w 2704972"/>
                <a:gd name="connsiteY1" fmla="*/ 0 h 1729366"/>
                <a:gd name="connsiteX2" fmla="*/ 1529955 w 2704972"/>
                <a:gd name="connsiteY2" fmla="*/ 157691 h 1729366"/>
                <a:gd name="connsiteX3" fmla="*/ 2440720 w 2704972"/>
                <a:gd name="connsiteY3" fmla="*/ 936169 h 1729366"/>
                <a:gd name="connsiteX4" fmla="*/ 2530405 w 2704972"/>
                <a:gd name="connsiteY4" fmla="*/ 1729366 h 1729366"/>
                <a:gd name="connsiteX5" fmla="*/ 0 w 2704972"/>
                <a:gd name="connsiteY5" fmla="*/ 1729366 h 1729366"/>
                <a:gd name="connsiteX0" fmla="*/ 0 w 2751619"/>
                <a:gd name="connsiteY0" fmla="*/ 1729366 h 1729366"/>
                <a:gd name="connsiteX1" fmla="*/ 1265203 w 2751619"/>
                <a:gd name="connsiteY1" fmla="*/ 0 h 1729366"/>
                <a:gd name="connsiteX2" fmla="*/ 1529955 w 2751619"/>
                <a:gd name="connsiteY2" fmla="*/ 157691 h 1729366"/>
                <a:gd name="connsiteX3" fmla="*/ 2440720 w 2751619"/>
                <a:gd name="connsiteY3" fmla="*/ 936169 h 1729366"/>
                <a:gd name="connsiteX4" fmla="*/ 2634715 w 2751619"/>
                <a:gd name="connsiteY4" fmla="*/ 1101205 h 1729366"/>
                <a:gd name="connsiteX5" fmla="*/ 2530405 w 2751619"/>
                <a:gd name="connsiteY5" fmla="*/ 1729366 h 1729366"/>
                <a:gd name="connsiteX6" fmla="*/ 0 w 2751619"/>
                <a:gd name="connsiteY6" fmla="*/ 1729366 h 1729366"/>
                <a:gd name="connsiteX0" fmla="*/ 0 w 2893761"/>
                <a:gd name="connsiteY0" fmla="*/ 1729366 h 1729366"/>
                <a:gd name="connsiteX1" fmla="*/ 1265203 w 2893761"/>
                <a:gd name="connsiteY1" fmla="*/ 0 h 1729366"/>
                <a:gd name="connsiteX2" fmla="*/ 1529955 w 2893761"/>
                <a:gd name="connsiteY2" fmla="*/ 157691 h 1729366"/>
                <a:gd name="connsiteX3" fmla="*/ 2440720 w 2893761"/>
                <a:gd name="connsiteY3" fmla="*/ 936169 h 1729366"/>
                <a:gd name="connsiteX4" fmla="*/ 2634715 w 2893761"/>
                <a:gd name="connsiteY4" fmla="*/ 1101205 h 1729366"/>
                <a:gd name="connsiteX5" fmla="*/ 2726933 w 2893761"/>
                <a:gd name="connsiteY5" fmla="*/ 1404125 h 1729366"/>
                <a:gd name="connsiteX6" fmla="*/ 0 w 2893761"/>
                <a:gd name="connsiteY6" fmla="*/ 1729366 h 1729366"/>
                <a:gd name="connsiteX0" fmla="*/ 0 w 2905669"/>
                <a:gd name="connsiteY0" fmla="*/ 1729366 h 1729366"/>
                <a:gd name="connsiteX1" fmla="*/ 1265203 w 2905669"/>
                <a:gd name="connsiteY1" fmla="*/ 0 h 1729366"/>
                <a:gd name="connsiteX2" fmla="*/ 1529955 w 2905669"/>
                <a:gd name="connsiteY2" fmla="*/ 157691 h 1729366"/>
                <a:gd name="connsiteX3" fmla="*/ 2440720 w 2905669"/>
                <a:gd name="connsiteY3" fmla="*/ 936169 h 1729366"/>
                <a:gd name="connsiteX4" fmla="*/ 2687673 w 2905669"/>
                <a:gd name="connsiteY4" fmla="*/ 1094954 h 1729366"/>
                <a:gd name="connsiteX5" fmla="*/ 2726933 w 2905669"/>
                <a:gd name="connsiteY5" fmla="*/ 1404125 h 1729366"/>
                <a:gd name="connsiteX6" fmla="*/ 0 w 2905669"/>
                <a:gd name="connsiteY6" fmla="*/ 1729366 h 1729366"/>
                <a:gd name="connsiteX0" fmla="*/ 0 w 2905669"/>
                <a:gd name="connsiteY0" fmla="*/ 1729366 h 1729366"/>
                <a:gd name="connsiteX1" fmla="*/ 1265203 w 2905669"/>
                <a:gd name="connsiteY1" fmla="*/ 0 h 1729366"/>
                <a:gd name="connsiteX2" fmla="*/ 1529955 w 2905669"/>
                <a:gd name="connsiteY2" fmla="*/ 157691 h 1729366"/>
                <a:gd name="connsiteX3" fmla="*/ 2492116 w 2905669"/>
                <a:gd name="connsiteY3" fmla="*/ 916678 h 1729366"/>
                <a:gd name="connsiteX4" fmla="*/ 2687673 w 2905669"/>
                <a:gd name="connsiteY4" fmla="*/ 1094954 h 1729366"/>
                <a:gd name="connsiteX5" fmla="*/ 2726933 w 2905669"/>
                <a:gd name="connsiteY5" fmla="*/ 1404125 h 1729366"/>
                <a:gd name="connsiteX6" fmla="*/ 0 w 2905669"/>
                <a:gd name="connsiteY6" fmla="*/ 1729366 h 1729366"/>
                <a:gd name="connsiteX0" fmla="*/ 0 w 2905669"/>
                <a:gd name="connsiteY0" fmla="*/ 1729366 h 1729366"/>
                <a:gd name="connsiteX1" fmla="*/ 1265203 w 2905669"/>
                <a:gd name="connsiteY1" fmla="*/ 0 h 1729366"/>
                <a:gd name="connsiteX2" fmla="*/ 1529955 w 2905669"/>
                <a:gd name="connsiteY2" fmla="*/ 157691 h 1729366"/>
                <a:gd name="connsiteX3" fmla="*/ 2492116 w 2905669"/>
                <a:gd name="connsiteY3" fmla="*/ 916678 h 1729366"/>
                <a:gd name="connsiteX4" fmla="*/ 2687673 w 2905669"/>
                <a:gd name="connsiteY4" fmla="*/ 1094954 h 1729366"/>
                <a:gd name="connsiteX5" fmla="*/ 2726933 w 2905669"/>
                <a:gd name="connsiteY5" fmla="*/ 1404125 h 1729366"/>
                <a:gd name="connsiteX6" fmla="*/ 0 w 2905669"/>
                <a:gd name="connsiteY6" fmla="*/ 1729366 h 1729366"/>
                <a:gd name="connsiteX0" fmla="*/ 0 w 2905669"/>
                <a:gd name="connsiteY0" fmla="*/ 1769499 h 1769499"/>
                <a:gd name="connsiteX1" fmla="*/ 1320875 w 2905669"/>
                <a:gd name="connsiteY1" fmla="*/ 0 h 1769499"/>
                <a:gd name="connsiteX2" fmla="*/ 1529955 w 2905669"/>
                <a:gd name="connsiteY2" fmla="*/ 197824 h 1769499"/>
                <a:gd name="connsiteX3" fmla="*/ 2492116 w 2905669"/>
                <a:gd name="connsiteY3" fmla="*/ 956811 h 1769499"/>
                <a:gd name="connsiteX4" fmla="*/ 2687673 w 2905669"/>
                <a:gd name="connsiteY4" fmla="*/ 1135087 h 1769499"/>
                <a:gd name="connsiteX5" fmla="*/ 2726933 w 2905669"/>
                <a:gd name="connsiteY5" fmla="*/ 1444258 h 1769499"/>
                <a:gd name="connsiteX6" fmla="*/ 0 w 2905669"/>
                <a:gd name="connsiteY6" fmla="*/ 1769499 h 1769499"/>
                <a:gd name="connsiteX0" fmla="*/ 0 w 2905669"/>
                <a:gd name="connsiteY0" fmla="*/ 1769499 h 1769499"/>
                <a:gd name="connsiteX1" fmla="*/ 1320875 w 2905669"/>
                <a:gd name="connsiteY1" fmla="*/ 0 h 1769499"/>
                <a:gd name="connsiteX2" fmla="*/ 1550180 w 2905669"/>
                <a:gd name="connsiteY2" fmla="*/ 188322 h 1769499"/>
                <a:gd name="connsiteX3" fmla="*/ 2492116 w 2905669"/>
                <a:gd name="connsiteY3" fmla="*/ 956811 h 1769499"/>
                <a:gd name="connsiteX4" fmla="*/ 2687673 w 2905669"/>
                <a:gd name="connsiteY4" fmla="*/ 1135087 h 1769499"/>
                <a:gd name="connsiteX5" fmla="*/ 2726933 w 2905669"/>
                <a:gd name="connsiteY5" fmla="*/ 1444258 h 1769499"/>
                <a:gd name="connsiteX6" fmla="*/ 0 w 2905669"/>
                <a:gd name="connsiteY6" fmla="*/ 1769499 h 1769499"/>
                <a:gd name="connsiteX0" fmla="*/ 0 w 2905669"/>
                <a:gd name="connsiteY0" fmla="*/ 1769499 h 1769499"/>
                <a:gd name="connsiteX1" fmla="*/ 1320875 w 2905669"/>
                <a:gd name="connsiteY1" fmla="*/ 0 h 1769499"/>
                <a:gd name="connsiteX2" fmla="*/ 1550180 w 2905669"/>
                <a:gd name="connsiteY2" fmla="*/ 188322 h 1769499"/>
                <a:gd name="connsiteX3" fmla="*/ 1633412 w 2905669"/>
                <a:gd name="connsiteY3" fmla="*/ 243416 h 1769499"/>
                <a:gd name="connsiteX4" fmla="*/ 2492116 w 2905669"/>
                <a:gd name="connsiteY4" fmla="*/ 956811 h 1769499"/>
                <a:gd name="connsiteX5" fmla="*/ 2687673 w 2905669"/>
                <a:gd name="connsiteY5" fmla="*/ 1135087 h 1769499"/>
                <a:gd name="connsiteX6" fmla="*/ 2726933 w 2905669"/>
                <a:gd name="connsiteY6" fmla="*/ 1444258 h 1769499"/>
                <a:gd name="connsiteX7" fmla="*/ 0 w 2905669"/>
                <a:gd name="connsiteY7" fmla="*/ 1769499 h 1769499"/>
                <a:gd name="connsiteX0" fmla="*/ 0 w 2905669"/>
                <a:gd name="connsiteY0" fmla="*/ 1769499 h 1769499"/>
                <a:gd name="connsiteX1" fmla="*/ 1320875 w 2905669"/>
                <a:gd name="connsiteY1" fmla="*/ 0 h 1769499"/>
                <a:gd name="connsiteX2" fmla="*/ 1550180 w 2905669"/>
                <a:gd name="connsiteY2" fmla="*/ 188322 h 1769499"/>
                <a:gd name="connsiteX3" fmla="*/ 1633412 w 2905669"/>
                <a:gd name="connsiteY3" fmla="*/ 243416 h 1769499"/>
                <a:gd name="connsiteX4" fmla="*/ 2521624 w 2905669"/>
                <a:gd name="connsiteY4" fmla="*/ 935539 h 1769499"/>
                <a:gd name="connsiteX5" fmla="*/ 2687673 w 2905669"/>
                <a:gd name="connsiteY5" fmla="*/ 1135087 h 1769499"/>
                <a:gd name="connsiteX6" fmla="*/ 2726933 w 2905669"/>
                <a:gd name="connsiteY6" fmla="*/ 1444258 h 1769499"/>
                <a:gd name="connsiteX7" fmla="*/ 0 w 2905669"/>
                <a:gd name="connsiteY7" fmla="*/ 1769499 h 1769499"/>
                <a:gd name="connsiteX0" fmla="*/ 0 w 2688974"/>
                <a:gd name="connsiteY0" fmla="*/ 1769499 h 1769499"/>
                <a:gd name="connsiteX1" fmla="*/ 1320875 w 2688974"/>
                <a:gd name="connsiteY1" fmla="*/ 0 h 1769499"/>
                <a:gd name="connsiteX2" fmla="*/ 1550180 w 2688974"/>
                <a:gd name="connsiteY2" fmla="*/ 188322 h 1769499"/>
                <a:gd name="connsiteX3" fmla="*/ 1633412 w 2688974"/>
                <a:gd name="connsiteY3" fmla="*/ 243416 h 1769499"/>
                <a:gd name="connsiteX4" fmla="*/ 2521624 w 2688974"/>
                <a:gd name="connsiteY4" fmla="*/ 935539 h 1769499"/>
                <a:gd name="connsiteX5" fmla="*/ 2687673 w 2688974"/>
                <a:gd name="connsiteY5" fmla="*/ 1135087 h 1769499"/>
                <a:gd name="connsiteX6" fmla="*/ 2175315 w 2688974"/>
                <a:gd name="connsiteY6" fmla="*/ 1231870 h 1769499"/>
                <a:gd name="connsiteX7" fmla="*/ 0 w 2688974"/>
                <a:gd name="connsiteY7" fmla="*/ 1769499 h 1769499"/>
                <a:gd name="connsiteX0" fmla="*/ 0 w 2697791"/>
                <a:gd name="connsiteY0" fmla="*/ 1769499 h 1769499"/>
                <a:gd name="connsiteX1" fmla="*/ 1320875 w 2697791"/>
                <a:gd name="connsiteY1" fmla="*/ 0 h 1769499"/>
                <a:gd name="connsiteX2" fmla="*/ 1550180 w 2697791"/>
                <a:gd name="connsiteY2" fmla="*/ 188322 h 1769499"/>
                <a:gd name="connsiteX3" fmla="*/ 1633412 w 2697791"/>
                <a:gd name="connsiteY3" fmla="*/ 243416 h 1769499"/>
                <a:gd name="connsiteX4" fmla="*/ 2521624 w 2697791"/>
                <a:gd name="connsiteY4" fmla="*/ 935539 h 1769499"/>
                <a:gd name="connsiteX5" fmla="*/ 2687673 w 2697791"/>
                <a:gd name="connsiteY5" fmla="*/ 1135087 h 1769499"/>
                <a:gd name="connsiteX6" fmla="*/ 2609471 w 2697791"/>
                <a:gd name="connsiteY6" fmla="*/ 1127923 h 1769499"/>
                <a:gd name="connsiteX7" fmla="*/ 2175315 w 2697791"/>
                <a:gd name="connsiteY7" fmla="*/ 1231870 h 1769499"/>
                <a:gd name="connsiteX8" fmla="*/ 0 w 2697791"/>
                <a:gd name="connsiteY8" fmla="*/ 1769499 h 1769499"/>
                <a:gd name="connsiteX0" fmla="*/ 0 w 2846163"/>
                <a:gd name="connsiteY0" fmla="*/ 1868842 h 1868842"/>
                <a:gd name="connsiteX1" fmla="*/ 1469247 w 2846163"/>
                <a:gd name="connsiteY1" fmla="*/ 0 h 1868842"/>
                <a:gd name="connsiteX2" fmla="*/ 1698552 w 2846163"/>
                <a:gd name="connsiteY2" fmla="*/ 188322 h 1868842"/>
                <a:gd name="connsiteX3" fmla="*/ 1781784 w 2846163"/>
                <a:gd name="connsiteY3" fmla="*/ 243416 h 1868842"/>
                <a:gd name="connsiteX4" fmla="*/ 2669996 w 2846163"/>
                <a:gd name="connsiteY4" fmla="*/ 935539 h 1868842"/>
                <a:gd name="connsiteX5" fmla="*/ 2836045 w 2846163"/>
                <a:gd name="connsiteY5" fmla="*/ 1135087 h 1868842"/>
                <a:gd name="connsiteX6" fmla="*/ 2757843 w 2846163"/>
                <a:gd name="connsiteY6" fmla="*/ 1127923 h 1868842"/>
                <a:gd name="connsiteX7" fmla="*/ 2323687 w 2846163"/>
                <a:gd name="connsiteY7" fmla="*/ 1231870 h 1868842"/>
                <a:gd name="connsiteX8" fmla="*/ 0 w 2846163"/>
                <a:gd name="connsiteY8" fmla="*/ 1868842 h 1868842"/>
                <a:gd name="connsiteX0" fmla="*/ 0 w 2846163"/>
                <a:gd name="connsiteY0" fmla="*/ 1868842 h 1868842"/>
                <a:gd name="connsiteX1" fmla="*/ 1469247 w 2846163"/>
                <a:gd name="connsiteY1" fmla="*/ 0 h 1868842"/>
                <a:gd name="connsiteX2" fmla="*/ 1698552 w 2846163"/>
                <a:gd name="connsiteY2" fmla="*/ 188322 h 1868842"/>
                <a:gd name="connsiteX3" fmla="*/ 1781784 w 2846163"/>
                <a:gd name="connsiteY3" fmla="*/ 243416 h 1868842"/>
                <a:gd name="connsiteX4" fmla="*/ 2669996 w 2846163"/>
                <a:gd name="connsiteY4" fmla="*/ 935539 h 1868842"/>
                <a:gd name="connsiteX5" fmla="*/ 2836045 w 2846163"/>
                <a:gd name="connsiteY5" fmla="*/ 1135087 h 1868842"/>
                <a:gd name="connsiteX6" fmla="*/ 2757843 w 2846163"/>
                <a:gd name="connsiteY6" fmla="*/ 1127923 h 1868842"/>
                <a:gd name="connsiteX7" fmla="*/ 2323687 w 2846163"/>
                <a:gd name="connsiteY7" fmla="*/ 1231870 h 1868842"/>
                <a:gd name="connsiteX8" fmla="*/ 0 w 2846163"/>
                <a:gd name="connsiteY8" fmla="*/ 1868842 h 1868842"/>
                <a:gd name="connsiteX0" fmla="*/ 0 w 2846163"/>
                <a:gd name="connsiteY0" fmla="*/ 1887629 h 1887629"/>
                <a:gd name="connsiteX1" fmla="*/ 1477702 w 2846163"/>
                <a:gd name="connsiteY1" fmla="*/ 0 h 1887629"/>
                <a:gd name="connsiteX2" fmla="*/ 1698552 w 2846163"/>
                <a:gd name="connsiteY2" fmla="*/ 207109 h 1887629"/>
                <a:gd name="connsiteX3" fmla="*/ 1781784 w 2846163"/>
                <a:gd name="connsiteY3" fmla="*/ 262203 h 1887629"/>
                <a:gd name="connsiteX4" fmla="*/ 2669996 w 2846163"/>
                <a:gd name="connsiteY4" fmla="*/ 954326 h 1887629"/>
                <a:gd name="connsiteX5" fmla="*/ 2836045 w 2846163"/>
                <a:gd name="connsiteY5" fmla="*/ 1153874 h 1887629"/>
                <a:gd name="connsiteX6" fmla="*/ 2757843 w 2846163"/>
                <a:gd name="connsiteY6" fmla="*/ 1146710 h 1887629"/>
                <a:gd name="connsiteX7" fmla="*/ 2323687 w 2846163"/>
                <a:gd name="connsiteY7" fmla="*/ 1250657 h 1887629"/>
                <a:gd name="connsiteX8" fmla="*/ 0 w 2846163"/>
                <a:gd name="connsiteY8" fmla="*/ 1887629 h 1887629"/>
                <a:gd name="connsiteX0" fmla="*/ 0 w 2846163"/>
                <a:gd name="connsiteY0" fmla="*/ 1875860 h 1875860"/>
                <a:gd name="connsiteX1" fmla="*/ 1468419 w 2846163"/>
                <a:gd name="connsiteY1" fmla="*/ 0 h 1875860"/>
                <a:gd name="connsiteX2" fmla="*/ 1698552 w 2846163"/>
                <a:gd name="connsiteY2" fmla="*/ 195340 h 1875860"/>
                <a:gd name="connsiteX3" fmla="*/ 1781784 w 2846163"/>
                <a:gd name="connsiteY3" fmla="*/ 250434 h 1875860"/>
                <a:gd name="connsiteX4" fmla="*/ 2669996 w 2846163"/>
                <a:gd name="connsiteY4" fmla="*/ 942557 h 1875860"/>
                <a:gd name="connsiteX5" fmla="*/ 2836045 w 2846163"/>
                <a:gd name="connsiteY5" fmla="*/ 1142105 h 1875860"/>
                <a:gd name="connsiteX6" fmla="*/ 2757843 w 2846163"/>
                <a:gd name="connsiteY6" fmla="*/ 1134941 h 1875860"/>
                <a:gd name="connsiteX7" fmla="*/ 2323687 w 2846163"/>
                <a:gd name="connsiteY7" fmla="*/ 1238888 h 1875860"/>
                <a:gd name="connsiteX8" fmla="*/ 0 w 2846163"/>
                <a:gd name="connsiteY8" fmla="*/ 1875860 h 1875860"/>
                <a:gd name="connsiteX0" fmla="*/ 0 w 2846163"/>
                <a:gd name="connsiteY0" fmla="*/ 1875860 h 1875860"/>
                <a:gd name="connsiteX1" fmla="*/ 1468419 w 2846163"/>
                <a:gd name="connsiteY1" fmla="*/ 0 h 1875860"/>
                <a:gd name="connsiteX2" fmla="*/ 1711759 w 2846163"/>
                <a:gd name="connsiteY2" fmla="*/ 186666 h 1875860"/>
                <a:gd name="connsiteX3" fmla="*/ 1781784 w 2846163"/>
                <a:gd name="connsiteY3" fmla="*/ 250434 h 1875860"/>
                <a:gd name="connsiteX4" fmla="*/ 2669996 w 2846163"/>
                <a:gd name="connsiteY4" fmla="*/ 942557 h 1875860"/>
                <a:gd name="connsiteX5" fmla="*/ 2836045 w 2846163"/>
                <a:gd name="connsiteY5" fmla="*/ 1142105 h 1875860"/>
                <a:gd name="connsiteX6" fmla="*/ 2757843 w 2846163"/>
                <a:gd name="connsiteY6" fmla="*/ 1134941 h 1875860"/>
                <a:gd name="connsiteX7" fmla="*/ 2323687 w 2846163"/>
                <a:gd name="connsiteY7" fmla="*/ 1238888 h 1875860"/>
                <a:gd name="connsiteX8" fmla="*/ 0 w 2846163"/>
                <a:gd name="connsiteY8" fmla="*/ 1875860 h 1875860"/>
                <a:gd name="connsiteX0" fmla="*/ 0 w 2957538"/>
                <a:gd name="connsiteY0" fmla="*/ 1987521 h 1987521"/>
                <a:gd name="connsiteX1" fmla="*/ 1579794 w 2957538"/>
                <a:gd name="connsiteY1" fmla="*/ 0 h 1987521"/>
                <a:gd name="connsiteX2" fmla="*/ 1823134 w 2957538"/>
                <a:gd name="connsiteY2" fmla="*/ 186666 h 1987521"/>
                <a:gd name="connsiteX3" fmla="*/ 1893159 w 2957538"/>
                <a:gd name="connsiteY3" fmla="*/ 250434 h 1987521"/>
                <a:gd name="connsiteX4" fmla="*/ 2781371 w 2957538"/>
                <a:gd name="connsiteY4" fmla="*/ 942557 h 1987521"/>
                <a:gd name="connsiteX5" fmla="*/ 2947420 w 2957538"/>
                <a:gd name="connsiteY5" fmla="*/ 1142105 h 1987521"/>
                <a:gd name="connsiteX6" fmla="*/ 2869218 w 2957538"/>
                <a:gd name="connsiteY6" fmla="*/ 1134941 h 1987521"/>
                <a:gd name="connsiteX7" fmla="*/ 2435062 w 2957538"/>
                <a:gd name="connsiteY7" fmla="*/ 1238888 h 1987521"/>
                <a:gd name="connsiteX8" fmla="*/ 0 w 2957538"/>
                <a:gd name="connsiteY8" fmla="*/ 1987521 h 1987521"/>
                <a:gd name="connsiteX0" fmla="*/ 0 w 2957538"/>
                <a:gd name="connsiteY0" fmla="*/ 1987521 h 1987521"/>
                <a:gd name="connsiteX1" fmla="*/ 1579794 w 2957538"/>
                <a:gd name="connsiteY1" fmla="*/ 0 h 1987521"/>
                <a:gd name="connsiteX2" fmla="*/ 1823134 w 2957538"/>
                <a:gd name="connsiteY2" fmla="*/ 186666 h 1987521"/>
                <a:gd name="connsiteX3" fmla="*/ 1893159 w 2957538"/>
                <a:gd name="connsiteY3" fmla="*/ 250434 h 1987521"/>
                <a:gd name="connsiteX4" fmla="*/ 2781371 w 2957538"/>
                <a:gd name="connsiteY4" fmla="*/ 942557 h 1987521"/>
                <a:gd name="connsiteX5" fmla="*/ 2947420 w 2957538"/>
                <a:gd name="connsiteY5" fmla="*/ 1142105 h 1987521"/>
                <a:gd name="connsiteX6" fmla="*/ 2869218 w 2957538"/>
                <a:gd name="connsiteY6" fmla="*/ 1134941 h 1987521"/>
                <a:gd name="connsiteX7" fmla="*/ 2435062 w 2957538"/>
                <a:gd name="connsiteY7" fmla="*/ 1238888 h 1987521"/>
                <a:gd name="connsiteX8" fmla="*/ 2383118 w 2957538"/>
                <a:gd name="connsiteY8" fmla="*/ 1297900 h 1987521"/>
                <a:gd name="connsiteX9" fmla="*/ 0 w 2957538"/>
                <a:gd name="connsiteY9" fmla="*/ 1987521 h 1987521"/>
                <a:gd name="connsiteX0" fmla="*/ 0 w 2957538"/>
                <a:gd name="connsiteY0" fmla="*/ 1987521 h 1987521"/>
                <a:gd name="connsiteX1" fmla="*/ 1579794 w 2957538"/>
                <a:gd name="connsiteY1" fmla="*/ 0 h 1987521"/>
                <a:gd name="connsiteX2" fmla="*/ 1823134 w 2957538"/>
                <a:gd name="connsiteY2" fmla="*/ 186666 h 1987521"/>
                <a:gd name="connsiteX3" fmla="*/ 1893159 w 2957538"/>
                <a:gd name="connsiteY3" fmla="*/ 250434 h 1987521"/>
                <a:gd name="connsiteX4" fmla="*/ 2781371 w 2957538"/>
                <a:gd name="connsiteY4" fmla="*/ 942557 h 1987521"/>
                <a:gd name="connsiteX5" fmla="*/ 2947420 w 2957538"/>
                <a:gd name="connsiteY5" fmla="*/ 1142105 h 1987521"/>
                <a:gd name="connsiteX6" fmla="*/ 2869218 w 2957538"/>
                <a:gd name="connsiteY6" fmla="*/ 1134941 h 1987521"/>
                <a:gd name="connsiteX7" fmla="*/ 2473182 w 2957538"/>
                <a:gd name="connsiteY7" fmla="*/ 1268887 h 1987521"/>
                <a:gd name="connsiteX8" fmla="*/ 2435062 w 2957538"/>
                <a:gd name="connsiteY8" fmla="*/ 1238888 h 1987521"/>
                <a:gd name="connsiteX9" fmla="*/ 2383118 w 2957538"/>
                <a:gd name="connsiteY9" fmla="*/ 1297900 h 1987521"/>
                <a:gd name="connsiteX10" fmla="*/ 0 w 2957538"/>
                <a:gd name="connsiteY10" fmla="*/ 1987521 h 1987521"/>
                <a:gd name="connsiteX0" fmla="*/ 0 w 2957538"/>
                <a:gd name="connsiteY0" fmla="*/ 2126974 h 2126974"/>
                <a:gd name="connsiteX1" fmla="*/ 1401033 w 2957538"/>
                <a:gd name="connsiteY1" fmla="*/ 0 h 2126974"/>
                <a:gd name="connsiteX2" fmla="*/ 1823134 w 2957538"/>
                <a:gd name="connsiteY2" fmla="*/ 326119 h 2126974"/>
                <a:gd name="connsiteX3" fmla="*/ 1893159 w 2957538"/>
                <a:gd name="connsiteY3" fmla="*/ 389887 h 2126974"/>
                <a:gd name="connsiteX4" fmla="*/ 2781371 w 2957538"/>
                <a:gd name="connsiteY4" fmla="*/ 1082010 h 2126974"/>
                <a:gd name="connsiteX5" fmla="*/ 2947420 w 2957538"/>
                <a:gd name="connsiteY5" fmla="*/ 1281558 h 2126974"/>
                <a:gd name="connsiteX6" fmla="*/ 2869218 w 2957538"/>
                <a:gd name="connsiteY6" fmla="*/ 1274394 h 2126974"/>
                <a:gd name="connsiteX7" fmla="*/ 2473182 w 2957538"/>
                <a:gd name="connsiteY7" fmla="*/ 1408340 h 2126974"/>
                <a:gd name="connsiteX8" fmla="*/ 2435062 w 2957538"/>
                <a:gd name="connsiteY8" fmla="*/ 1378341 h 2126974"/>
                <a:gd name="connsiteX9" fmla="*/ 2383118 w 2957538"/>
                <a:gd name="connsiteY9" fmla="*/ 1437353 h 2126974"/>
                <a:gd name="connsiteX10" fmla="*/ 0 w 2957538"/>
                <a:gd name="connsiteY10" fmla="*/ 2126974 h 2126974"/>
                <a:gd name="connsiteX0" fmla="*/ 0 w 3312373"/>
                <a:gd name="connsiteY0" fmla="*/ 2236225 h 2236225"/>
                <a:gd name="connsiteX1" fmla="*/ 1755868 w 3312373"/>
                <a:gd name="connsiteY1" fmla="*/ 0 h 2236225"/>
                <a:gd name="connsiteX2" fmla="*/ 2177969 w 3312373"/>
                <a:gd name="connsiteY2" fmla="*/ 326119 h 2236225"/>
                <a:gd name="connsiteX3" fmla="*/ 2247994 w 3312373"/>
                <a:gd name="connsiteY3" fmla="*/ 389887 h 2236225"/>
                <a:gd name="connsiteX4" fmla="*/ 3136206 w 3312373"/>
                <a:gd name="connsiteY4" fmla="*/ 1082010 h 2236225"/>
                <a:gd name="connsiteX5" fmla="*/ 3302255 w 3312373"/>
                <a:gd name="connsiteY5" fmla="*/ 1281558 h 2236225"/>
                <a:gd name="connsiteX6" fmla="*/ 3224053 w 3312373"/>
                <a:gd name="connsiteY6" fmla="*/ 1274394 h 2236225"/>
                <a:gd name="connsiteX7" fmla="*/ 2828017 w 3312373"/>
                <a:gd name="connsiteY7" fmla="*/ 1408340 h 2236225"/>
                <a:gd name="connsiteX8" fmla="*/ 2789897 w 3312373"/>
                <a:gd name="connsiteY8" fmla="*/ 1378341 h 2236225"/>
                <a:gd name="connsiteX9" fmla="*/ 2737953 w 3312373"/>
                <a:gd name="connsiteY9" fmla="*/ 1437353 h 2236225"/>
                <a:gd name="connsiteX10" fmla="*/ 0 w 3312373"/>
                <a:gd name="connsiteY10" fmla="*/ 2236225 h 223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2373" h="2236225">
                  <a:moveTo>
                    <a:pt x="0" y="2236225"/>
                  </a:moveTo>
                  <a:cubicBezTo>
                    <a:pt x="467867" y="1608746"/>
                    <a:pt x="1266119" y="622947"/>
                    <a:pt x="1755868" y="0"/>
                  </a:cubicBezTo>
                  <a:cubicBezTo>
                    <a:pt x="1806867" y="59199"/>
                    <a:pt x="2126970" y="266920"/>
                    <a:pt x="2177969" y="326119"/>
                  </a:cubicBezTo>
                  <a:cubicBezTo>
                    <a:pt x="2229680" y="368512"/>
                    <a:pt x="2091005" y="261806"/>
                    <a:pt x="2247994" y="389887"/>
                  </a:cubicBezTo>
                  <a:cubicBezTo>
                    <a:pt x="2404983" y="517968"/>
                    <a:pt x="2960118" y="935222"/>
                    <a:pt x="3136206" y="1082010"/>
                  </a:cubicBezTo>
                  <a:cubicBezTo>
                    <a:pt x="3298198" y="1231807"/>
                    <a:pt x="3287308" y="1149359"/>
                    <a:pt x="3302255" y="1281558"/>
                  </a:cubicBezTo>
                  <a:cubicBezTo>
                    <a:pt x="3326602" y="1325521"/>
                    <a:pt x="3309446" y="1258264"/>
                    <a:pt x="3224053" y="1274394"/>
                  </a:cubicBezTo>
                  <a:cubicBezTo>
                    <a:pt x="3145191" y="1288310"/>
                    <a:pt x="2900376" y="1391016"/>
                    <a:pt x="2828017" y="1408340"/>
                  </a:cubicBezTo>
                  <a:cubicBezTo>
                    <a:pt x="2755658" y="1425665"/>
                    <a:pt x="2805086" y="1366291"/>
                    <a:pt x="2789897" y="1378341"/>
                  </a:cubicBezTo>
                  <a:cubicBezTo>
                    <a:pt x="2780653" y="1378571"/>
                    <a:pt x="2747197" y="1437123"/>
                    <a:pt x="2737953" y="1437353"/>
                  </a:cubicBezTo>
                  <a:lnTo>
                    <a:pt x="0" y="223622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7"/>
            <p:cNvSpPr/>
            <p:nvPr/>
          </p:nvSpPr>
          <p:spPr>
            <a:xfrm rot="2091136">
              <a:off x="-477309" y="1104679"/>
              <a:ext cx="4087504" cy="383796"/>
            </a:xfrm>
            <a:custGeom>
              <a:avLst/>
              <a:gdLst>
                <a:gd name="connsiteX0" fmla="*/ 0 w 4096732"/>
                <a:gd name="connsiteY0" fmla="*/ 0 h 288031"/>
                <a:gd name="connsiteX1" fmla="*/ 4096732 w 4096732"/>
                <a:gd name="connsiteY1" fmla="*/ 0 h 288031"/>
                <a:gd name="connsiteX2" fmla="*/ 4096732 w 4096732"/>
                <a:gd name="connsiteY2" fmla="*/ 288031 h 288031"/>
                <a:gd name="connsiteX3" fmla="*/ 0 w 4096732"/>
                <a:gd name="connsiteY3" fmla="*/ 288031 h 288031"/>
                <a:gd name="connsiteX4" fmla="*/ 0 w 4096732"/>
                <a:gd name="connsiteY4" fmla="*/ 0 h 288031"/>
                <a:gd name="connsiteX0" fmla="*/ 0 w 4096732"/>
                <a:gd name="connsiteY0" fmla="*/ 0 h 288031"/>
                <a:gd name="connsiteX1" fmla="*/ 4096732 w 4096732"/>
                <a:gd name="connsiteY1" fmla="*/ 0 h 288031"/>
                <a:gd name="connsiteX2" fmla="*/ 4096732 w 4096732"/>
                <a:gd name="connsiteY2" fmla="*/ 288031 h 288031"/>
                <a:gd name="connsiteX3" fmla="*/ 165427 w 4096732"/>
                <a:gd name="connsiteY3" fmla="*/ 263935 h 288031"/>
                <a:gd name="connsiteX4" fmla="*/ 0 w 4096732"/>
                <a:gd name="connsiteY4" fmla="*/ 0 h 288031"/>
                <a:gd name="connsiteX0" fmla="*/ 0 w 4096732"/>
                <a:gd name="connsiteY0" fmla="*/ 0 h 288031"/>
                <a:gd name="connsiteX1" fmla="*/ 4096732 w 4096732"/>
                <a:gd name="connsiteY1" fmla="*/ 0 h 288031"/>
                <a:gd name="connsiteX2" fmla="*/ 4096732 w 4096732"/>
                <a:gd name="connsiteY2" fmla="*/ 288031 h 288031"/>
                <a:gd name="connsiteX3" fmla="*/ 165427 w 4096732"/>
                <a:gd name="connsiteY3" fmla="*/ 263935 h 288031"/>
                <a:gd name="connsiteX4" fmla="*/ 0 w 4096732"/>
                <a:gd name="connsiteY4" fmla="*/ 0 h 288031"/>
                <a:gd name="connsiteX0" fmla="*/ 0 w 4096732"/>
                <a:gd name="connsiteY0" fmla="*/ 0 h 288031"/>
                <a:gd name="connsiteX1" fmla="*/ 4096732 w 4096732"/>
                <a:gd name="connsiteY1" fmla="*/ 0 h 288031"/>
                <a:gd name="connsiteX2" fmla="*/ 4096732 w 4096732"/>
                <a:gd name="connsiteY2" fmla="*/ 288031 h 288031"/>
                <a:gd name="connsiteX3" fmla="*/ 215611 w 4096732"/>
                <a:gd name="connsiteY3" fmla="*/ 261256 h 288031"/>
                <a:gd name="connsiteX4" fmla="*/ 0 w 4096732"/>
                <a:gd name="connsiteY4" fmla="*/ 0 h 288031"/>
                <a:gd name="connsiteX0" fmla="*/ 0 w 4096732"/>
                <a:gd name="connsiteY0" fmla="*/ 0 h 288031"/>
                <a:gd name="connsiteX1" fmla="*/ 4096732 w 4096732"/>
                <a:gd name="connsiteY1" fmla="*/ 0 h 288031"/>
                <a:gd name="connsiteX2" fmla="*/ 4096732 w 4096732"/>
                <a:gd name="connsiteY2" fmla="*/ 288031 h 288031"/>
                <a:gd name="connsiteX3" fmla="*/ 234699 w 4096732"/>
                <a:gd name="connsiteY3" fmla="*/ 259072 h 288031"/>
                <a:gd name="connsiteX4" fmla="*/ 0 w 4096732"/>
                <a:gd name="connsiteY4" fmla="*/ 0 h 288031"/>
                <a:gd name="connsiteX0" fmla="*/ 0 w 4096732"/>
                <a:gd name="connsiteY0" fmla="*/ 0 h 288031"/>
                <a:gd name="connsiteX1" fmla="*/ 4096732 w 4096732"/>
                <a:gd name="connsiteY1" fmla="*/ 0 h 288031"/>
                <a:gd name="connsiteX2" fmla="*/ 4096732 w 4096732"/>
                <a:gd name="connsiteY2" fmla="*/ 288031 h 288031"/>
                <a:gd name="connsiteX3" fmla="*/ 234699 w 4096732"/>
                <a:gd name="connsiteY3" fmla="*/ 259072 h 288031"/>
                <a:gd name="connsiteX4" fmla="*/ 0 w 4096732"/>
                <a:gd name="connsiteY4" fmla="*/ 0 h 288031"/>
                <a:gd name="connsiteX0" fmla="*/ 0 w 4087504"/>
                <a:gd name="connsiteY0" fmla="*/ 0 h 301330"/>
                <a:gd name="connsiteX1" fmla="*/ 4087504 w 4087504"/>
                <a:gd name="connsiteY1" fmla="*/ 13299 h 301330"/>
                <a:gd name="connsiteX2" fmla="*/ 4087504 w 4087504"/>
                <a:gd name="connsiteY2" fmla="*/ 301330 h 301330"/>
                <a:gd name="connsiteX3" fmla="*/ 225471 w 4087504"/>
                <a:gd name="connsiteY3" fmla="*/ 272371 h 301330"/>
                <a:gd name="connsiteX4" fmla="*/ 0 w 4087504"/>
                <a:gd name="connsiteY4" fmla="*/ 0 h 30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504" h="301330">
                  <a:moveTo>
                    <a:pt x="0" y="0"/>
                  </a:moveTo>
                  <a:lnTo>
                    <a:pt x="4087504" y="13299"/>
                  </a:lnTo>
                  <a:lnTo>
                    <a:pt x="4087504" y="301330"/>
                  </a:lnTo>
                  <a:lnTo>
                    <a:pt x="225471" y="272371"/>
                  </a:lnTo>
                  <a:cubicBezTo>
                    <a:pt x="156171" y="190015"/>
                    <a:pt x="55142" y="87978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6"/>
            <p:cNvSpPr/>
            <p:nvPr/>
          </p:nvSpPr>
          <p:spPr>
            <a:xfrm>
              <a:off x="4592405" y="-20201"/>
              <a:ext cx="4591836" cy="2409241"/>
            </a:xfrm>
            <a:custGeom>
              <a:avLst/>
              <a:gdLst>
                <a:gd name="connsiteX0" fmla="*/ 0 w 4039386"/>
                <a:gd name="connsiteY0" fmla="*/ 2438400 h 2438400"/>
                <a:gd name="connsiteX1" fmla="*/ 609600 w 4039386"/>
                <a:gd name="connsiteY1" fmla="*/ 0 h 2438400"/>
                <a:gd name="connsiteX2" fmla="*/ 4039386 w 4039386"/>
                <a:gd name="connsiteY2" fmla="*/ 0 h 2438400"/>
                <a:gd name="connsiteX3" fmla="*/ 3429786 w 4039386"/>
                <a:gd name="connsiteY3" fmla="*/ 2438400 h 2438400"/>
                <a:gd name="connsiteX4" fmla="*/ 0 w 4039386"/>
                <a:gd name="connsiteY4" fmla="*/ 2438400 h 2438400"/>
                <a:gd name="connsiteX0" fmla="*/ 0 w 4591836"/>
                <a:gd name="connsiteY0" fmla="*/ 2466975 h 2466975"/>
                <a:gd name="connsiteX1" fmla="*/ 1162050 w 4591836"/>
                <a:gd name="connsiteY1" fmla="*/ 0 h 2466975"/>
                <a:gd name="connsiteX2" fmla="*/ 4591836 w 4591836"/>
                <a:gd name="connsiteY2" fmla="*/ 0 h 2466975"/>
                <a:gd name="connsiteX3" fmla="*/ 3982236 w 4591836"/>
                <a:gd name="connsiteY3" fmla="*/ 2438400 h 2466975"/>
                <a:gd name="connsiteX4" fmla="*/ 0 w 4591836"/>
                <a:gd name="connsiteY4" fmla="*/ 2466975 h 2466975"/>
                <a:gd name="connsiteX0" fmla="*/ 0 w 4591836"/>
                <a:gd name="connsiteY0" fmla="*/ 2466975 h 2466975"/>
                <a:gd name="connsiteX1" fmla="*/ 1162050 w 4591836"/>
                <a:gd name="connsiteY1" fmla="*/ 0 h 2466975"/>
                <a:gd name="connsiteX2" fmla="*/ 4591836 w 4591836"/>
                <a:gd name="connsiteY2" fmla="*/ 0 h 2466975"/>
                <a:gd name="connsiteX3" fmla="*/ 4591836 w 4591836"/>
                <a:gd name="connsiteY3" fmla="*/ 2438400 h 2466975"/>
                <a:gd name="connsiteX4" fmla="*/ 0 w 4591836"/>
                <a:gd name="connsiteY4" fmla="*/ 2466975 h 246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836" h="2466975">
                  <a:moveTo>
                    <a:pt x="0" y="2466975"/>
                  </a:moveTo>
                  <a:lnTo>
                    <a:pt x="1162050" y="0"/>
                  </a:lnTo>
                  <a:lnTo>
                    <a:pt x="4591836" y="0"/>
                  </a:lnTo>
                  <a:lnTo>
                    <a:pt x="4591836" y="2438400"/>
                  </a:lnTo>
                  <a:lnTo>
                    <a:pt x="0" y="246697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8622266" y="1979465"/>
              <a:ext cx="571500" cy="381000"/>
            </a:xfrm>
            <a:prstGeom prst="triangle">
              <a:avLst>
                <a:gd name="adj" fmla="val 100000"/>
              </a:avLst>
            </a:prstGeom>
            <a:solidFill>
              <a:srgbClr val="04C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609600" y="2893865"/>
            <a:ext cx="9803368" cy="4116535"/>
            <a:chOff x="-649055" y="2895600"/>
            <a:chExt cx="9803368" cy="4116535"/>
          </a:xfrm>
        </p:grpSpPr>
        <p:sp>
          <p:nvSpPr>
            <p:cNvPr id="14" name="Rectangle 13"/>
            <p:cNvSpPr/>
            <p:nvPr/>
          </p:nvSpPr>
          <p:spPr>
            <a:xfrm>
              <a:off x="-59171" y="4066832"/>
              <a:ext cx="4963680" cy="2820621"/>
            </a:xfrm>
            <a:prstGeom prst="rect">
              <a:avLst/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1362861" y="2895600"/>
              <a:ext cx="7791450" cy="4080694"/>
            </a:xfrm>
            <a:prstGeom prst="triangle">
              <a:avLst>
                <a:gd name="adj" fmla="val 63621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7"/>
            <p:cNvSpPr/>
            <p:nvPr/>
          </p:nvSpPr>
          <p:spPr>
            <a:xfrm rot="16200000">
              <a:off x="6511195" y="4369018"/>
              <a:ext cx="3049735" cy="2236500"/>
            </a:xfrm>
            <a:custGeom>
              <a:avLst/>
              <a:gdLst>
                <a:gd name="connsiteX0" fmla="*/ 0 w 1885950"/>
                <a:gd name="connsiteY0" fmla="*/ 2236498 h 2236498"/>
                <a:gd name="connsiteX1" fmla="*/ 1885950 w 1885950"/>
                <a:gd name="connsiteY1" fmla="*/ 0 h 2236498"/>
                <a:gd name="connsiteX2" fmla="*/ 1885950 w 1885950"/>
                <a:gd name="connsiteY2" fmla="*/ 2236498 h 2236498"/>
                <a:gd name="connsiteX3" fmla="*/ 0 w 1885950"/>
                <a:gd name="connsiteY3" fmla="*/ 2236498 h 2236498"/>
                <a:gd name="connsiteX0" fmla="*/ 0 w 2990355"/>
                <a:gd name="connsiteY0" fmla="*/ 2236498 h 2236498"/>
                <a:gd name="connsiteX1" fmla="*/ 2990355 w 2990355"/>
                <a:gd name="connsiteY1" fmla="*/ 0 h 2236498"/>
                <a:gd name="connsiteX2" fmla="*/ 2990355 w 2990355"/>
                <a:gd name="connsiteY2" fmla="*/ 2236498 h 2236498"/>
                <a:gd name="connsiteX3" fmla="*/ 0 w 2990355"/>
                <a:gd name="connsiteY3" fmla="*/ 2236498 h 2236498"/>
                <a:gd name="connsiteX0" fmla="*/ 0 w 3049735"/>
                <a:gd name="connsiteY0" fmla="*/ 2236500 h 2236500"/>
                <a:gd name="connsiteX1" fmla="*/ 3049735 w 3049735"/>
                <a:gd name="connsiteY1" fmla="*/ 0 h 2236500"/>
                <a:gd name="connsiteX2" fmla="*/ 3049735 w 3049735"/>
                <a:gd name="connsiteY2" fmla="*/ 2236498 h 2236500"/>
                <a:gd name="connsiteX3" fmla="*/ 0 w 3049735"/>
                <a:gd name="connsiteY3" fmla="*/ 2236500 h 223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9735" h="2236500">
                  <a:moveTo>
                    <a:pt x="0" y="2236500"/>
                  </a:moveTo>
                  <a:lnTo>
                    <a:pt x="3049735" y="0"/>
                  </a:lnTo>
                  <a:lnTo>
                    <a:pt x="3049735" y="2236498"/>
                  </a:lnTo>
                  <a:lnTo>
                    <a:pt x="0" y="2236500"/>
                  </a:lnTo>
                  <a:close/>
                </a:path>
              </a:pathLst>
            </a:custGeom>
            <a:solidFill>
              <a:srgbClr val="04C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9852538">
              <a:off x="-649055" y="3474019"/>
              <a:ext cx="3659262" cy="1577940"/>
            </a:xfrm>
            <a:custGeom>
              <a:avLst/>
              <a:gdLst>
                <a:gd name="connsiteX0" fmla="*/ 0 w 3522030"/>
                <a:gd name="connsiteY0" fmla="*/ 1577940 h 1577940"/>
                <a:gd name="connsiteX1" fmla="*/ 694157 w 3522030"/>
                <a:gd name="connsiteY1" fmla="*/ 0 h 1577940"/>
                <a:gd name="connsiteX2" fmla="*/ 3522030 w 3522030"/>
                <a:gd name="connsiteY2" fmla="*/ 1577940 h 1577940"/>
                <a:gd name="connsiteX3" fmla="*/ 0 w 3522030"/>
                <a:gd name="connsiteY3" fmla="*/ 1577940 h 1577940"/>
                <a:gd name="connsiteX0" fmla="*/ 0 w 3659262"/>
                <a:gd name="connsiteY0" fmla="*/ 1555857 h 1577940"/>
                <a:gd name="connsiteX1" fmla="*/ 831389 w 3659262"/>
                <a:gd name="connsiteY1" fmla="*/ 0 h 1577940"/>
                <a:gd name="connsiteX2" fmla="*/ 3659262 w 3659262"/>
                <a:gd name="connsiteY2" fmla="*/ 1577940 h 1577940"/>
                <a:gd name="connsiteX3" fmla="*/ 0 w 3659262"/>
                <a:gd name="connsiteY3" fmla="*/ 1555857 h 1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9262" h="1577940">
                  <a:moveTo>
                    <a:pt x="0" y="1555857"/>
                  </a:moveTo>
                  <a:lnTo>
                    <a:pt x="831389" y="0"/>
                  </a:lnTo>
                  <a:lnTo>
                    <a:pt x="3659262" y="1577940"/>
                  </a:lnTo>
                  <a:lnTo>
                    <a:pt x="0" y="155585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53235" y="2229536"/>
            <a:ext cx="9238097" cy="1936557"/>
            <a:chOff x="-53235" y="2229536"/>
            <a:chExt cx="9238097" cy="1936557"/>
          </a:xfrm>
        </p:grpSpPr>
        <p:sp>
          <p:nvSpPr>
            <p:cNvPr id="11" name="Rectangle 10"/>
            <p:cNvSpPr/>
            <p:nvPr/>
          </p:nvSpPr>
          <p:spPr>
            <a:xfrm>
              <a:off x="-53234" y="2360465"/>
              <a:ext cx="9236690" cy="170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3234" y="2229536"/>
              <a:ext cx="9236690" cy="208864"/>
            </a:xfrm>
            <a:prstGeom prst="rect">
              <a:avLst/>
            </a:prstGeom>
            <a:solidFill>
              <a:srgbClr val="00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53235" y="3957229"/>
              <a:ext cx="9238097" cy="208864"/>
            </a:xfrm>
            <a:prstGeom prst="rect">
              <a:avLst/>
            </a:prstGeom>
            <a:solidFill>
              <a:srgbClr val="00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40729"/>
            <a:ext cx="7772400" cy="1012071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99661"/>
            <a:ext cx="77724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3876860"/>
            <a:ext cx="2590800" cy="193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52800" y="1876425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3657600"/>
            <a:ext cx="990600" cy="1228725"/>
          </a:xfrm>
          <a:prstGeom prst="ellips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10125" y="1876425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2800" y="3657600"/>
            <a:ext cx="990600" cy="1228725"/>
          </a:xfrm>
          <a:prstGeom prst="ellips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1000" y="2924360"/>
            <a:ext cx="762000" cy="990600"/>
          </a:xfrm>
          <a:prstGeom prst="ellipse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66800" y="2133600"/>
            <a:ext cx="2057400" cy="1219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066800" y="3943535"/>
            <a:ext cx="2057400" cy="123806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124575" y="2095500"/>
            <a:ext cx="2057400" cy="1181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134100" y="3990975"/>
            <a:ext cx="2057400" cy="11906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46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67098" r="52978" b="7378"/>
          <a:stretch/>
        </p:blipFill>
        <p:spPr>
          <a:xfrm>
            <a:off x="9296400" y="5029200"/>
            <a:ext cx="2546938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" y="5638800"/>
            <a:ext cx="9175805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419559">
            <a:off x="3721119" y="2717693"/>
            <a:ext cx="1302898" cy="1556597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56794">
            <a:off x="3122803" y="1743906"/>
            <a:ext cx="1143000" cy="1459176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56794">
            <a:off x="4497871" y="3843022"/>
            <a:ext cx="1339281" cy="1651507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56794">
            <a:off x="4597956" y="2209584"/>
            <a:ext cx="982116" cy="1177954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37300">
            <a:off x="3439421" y="3681725"/>
            <a:ext cx="679633" cy="885025"/>
          </a:xfrm>
          <a:prstGeom prst="rect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914400" y="2078206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219200" y="3728949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791200" y="2473494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045087" y="4273487"/>
            <a:ext cx="2057400" cy="7905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47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tt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392223" y="1510138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92223" y="2362201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943344" y="161234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Bevel 22"/>
          <p:cNvSpPr/>
          <p:nvPr/>
        </p:nvSpPr>
        <p:spPr>
          <a:xfrm>
            <a:off x="392223" y="3200401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Bevel 23"/>
          <p:cNvSpPr/>
          <p:nvPr/>
        </p:nvSpPr>
        <p:spPr>
          <a:xfrm>
            <a:off x="392223" y="4079025"/>
            <a:ext cx="533400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Bevel 24"/>
          <p:cNvSpPr/>
          <p:nvPr/>
        </p:nvSpPr>
        <p:spPr>
          <a:xfrm>
            <a:off x="392223" y="4900979"/>
            <a:ext cx="533400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52204" y="2456288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930939" y="3302611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30939" y="4173112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948660" y="5003190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1"/>
          </p:nvPr>
        </p:nvSpPr>
        <p:spPr>
          <a:xfrm>
            <a:off x="392223" y="1510137"/>
            <a:ext cx="533400" cy="66162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2"/>
          </p:nvPr>
        </p:nvSpPr>
        <p:spPr>
          <a:xfrm>
            <a:off x="391927" y="2362200"/>
            <a:ext cx="533696" cy="64537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3"/>
          </p:nvPr>
        </p:nvSpPr>
        <p:spPr>
          <a:xfrm>
            <a:off x="392223" y="3200400"/>
            <a:ext cx="533400" cy="66162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9"/>
          <p:cNvSpPr>
            <a:spLocks noGrp="1"/>
          </p:cNvSpPr>
          <p:nvPr>
            <p:ph sz="quarter" idx="24"/>
          </p:nvPr>
        </p:nvSpPr>
        <p:spPr>
          <a:xfrm>
            <a:off x="392223" y="4079024"/>
            <a:ext cx="533400" cy="64537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29"/>
          <p:cNvSpPr>
            <a:spLocks noGrp="1"/>
          </p:cNvSpPr>
          <p:nvPr>
            <p:ph sz="quarter" idx="25"/>
          </p:nvPr>
        </p:nvSpPr>
        <p:spPr>
          <a:xfrm>
            <a:off x="382181" y="4900978"/>
            <a:ext cx="543442" cy="661621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02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392222" y="1510138"/>
            <a:ext cx="2046177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92222" y="2362201"/>
            <a:ext cx="2046177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509284" y="1612347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Bevel 22"/>
          <p:cNvSpPr/>
          <p:nvPr/>
        </p:nvSpPr>
        <p:spPr>
          <a:xfrm>
            <a:off x="392222" y="3200401"/>
            <a:ext cx="2046177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Bevel 23"/>
          <p:cNvSpPr/>
          <p:nvPr/>
        </p:nvSpPr>
        <p:spPr>
          <a:xfrm>
            <a:off x="392222" y="4079025"/>
            <a:ext cx="2046177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Bevel 24"/>
          <p:cNvSpPr/>
          <p:nvPr/>
        </p:nvSpPr>
        <p:spPr>
          <a:xfrm>
            <a:off x="392222" y="4900979"/>
            <a:ext cx="2046177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518144" y="2456287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2496879" y="3302610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496879" y="4173111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514600" y="5003189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1"/>
          </p:nvPr>
        </p:nvSpPr>
        <p:spPr>
          <a:xfrm>
            <a:off x="457200" y="1510137"/>
            <a:ext cx="1905000" cy="66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2"/>
          </p:nvPr>
        </p:nvSpPr>
        <p:spPr>
          <a:xfrm>
            <a:off x="457200" y="2362201"/>
            <a:ext cx="1828800" cy="6453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3"/>
          </p:nvPr>
        </p:nvSpPr>
        <p:spPr>
          <a:xfrm>
            <a:off x="457200" y="3200401"/>
            <a:ext cx="1905000" cy="66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9"/>
          <p:cNvSpPr>
            <a:spLocks noGrp="1"/>
          </p:cNvSpPr>
          <p:nvPr>
            <p:ph sz="quarter" idx="24"/>
          </p:nvPr>
        </p:nvSpPr>
        <p:spPr>
          <a:xfrm>
            <a:off x="457200" y="4080320"/>
            <a:ext cx="1905000" cy="6453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29"/>
          <p:cNvSpPr>
            <a:spLocks noGrp="1"/>
          </p:cNvSpPr>
          <p:nvPr>
            <p:ph sz="quarter" idx="25"/>
          </p:nvPr>
        </p:nvSpPr>
        <p:spPr>
          <a:xfrm>
            <a:off x="425172" y="4920331"/>
            <a:ext cx="1937027" cy="66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02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" y="5581952"/>
            <a:ext cx="9167854" cy="1276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Bevel 8"/>
          <p:cNvSpPr/>
          <p:nvPr/>
        </p:nvSpPr>
        <p:spPr>
          <a:xfrm>
            <a:off x="392223" y="1524001"/>
            <a:ext cx="1741378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392223" y="2286000"/>
            <a:ext cx="1741378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298405" y="1626210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Bevel 22"/>
          <p:cNvSpPr/>
          <p:nvPr/>
        </p:nvSpPr>
        <p:spPr>
          <a:xfrm>
            <a:off x="392223" y="3124200"/>
            <a:ext cx="1741378" cy="661621"/>
          </a:xfrm>
          <a:prstGeom prst="bevel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Bevel 23"/>
          <p:cNvSpPr/>
          <p:nvPr/>
        </p:nvSpPr>
        <p:spPr>
          <a:xfrm>
            <a:off x="392223" y="3962400"/>
            <a:ext cx="1741378" cy="645375"/>
          </a:xfrm>
          <a:prstGeom prst="bevel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307265" y="2380086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2286000" y="3226409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2286000" y="4056486"/>
            <a:ext cx="6160752" cy="457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21"/>
          </p:nvPr>
        </p:nvSpPr>
        <p:spPr>
          <a:xfrm>
            <a:off x="457200" y="1524000"/>
            <a:ext cx="1905000" cy="66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22"/>
          </p:nvPr>
        </p:nvSpPr>
        <p:spPr>
          <a:xfrm>
            <a:off x="457200" y="2286000"/>
            <a:ext cx="1828800" cy="6453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9"/>
          <p:cNvSpPr>
            <a:spLocks noGrp="1"/>
          </p:cNvSpPr>
          <p:nvPr>
            <p:ph sz="quarter" idx="23"/>
          </p:nvPr>
        </p:nvSpPr>
        <p:spPr>
          <a:xfrm>
            <a:off x="457200" y="3124200"/>
            <a:ext cx="1905000" cy="6616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9"/>
          <p:cNvSpPr>
            <a:spLocks noGrp="1"/>
          </p:cNvSpPr>
          <p:nvPr>
            <p:ph sz="quarter" idx="24"/>
          </p:nvPr>
        </p:nvSpPr>
        <p:spPr>
          <a:xfrm>
            <a:off x="457200" y="3963695"/>
            <a:ext cx="1905000" cy="6453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04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/>
          <p:cNvSpPr/>
          <p:nvPr/>
        </p:nvSpPr>
        <p:spPr>
          <a:xfrm rot="1005762" flipV="1">
            <a:off x="-456666" y="823761"/>
            <a:ext cx="6165122" cy="2266863"/>
          </a:xfrm>
          <a:custGeom>
            <a:avLst/>
            <a:gdLst>
              <a:gd name="connsiteX0" fmla="*/ 0 w 6387959"/>
              <a:gd name="connsiteY0" fmla="*/ 1608212 h 1608212"/>
              <a:gd name="connsiteX1" fmla="*/ 5328682 w 6387959"/>
              <a:gd name="connsiteY1" fmla="*/ 0 h 1608212"/>
              <a:gd name="connsiteX2" fmla="*/ 6387959 w 6387959"/>
              <a:gd name="connsiteY2" fmla="*/ 0 h 1608212"/>
              <a:gd name="connsiteX3" fmla="*/ 1059277 w 6387959"/>
              <a:gd name="connsiteY3" fmla="*/ 1608212 h 1608212"/>
              <a:gd name="connsiteX4" fmla="*/ 0 w 6387959"/>
              <a:gd name="connsiteY4" fmla="*/ 1608212 h 1608212"/>
              <a:gd name="connsiteX0" fmla="*/ 0 w 6189574"/>
              <a:gd name="connsiteY0" fmla="*/ 1564004 h 1608212"/>
              <a:gd name="connsiteX1" fmla="*/ 5130297 w 6189574"/>
              <a:gd name="connsiteY1" fmla="*/ 0 h 1608212"/>
              <a:gd name="connsiteX2" fmla="*/ 6189574 w 6189574"/>
              <a:gd name="connsiteY2" fmla="*/ 0 h 1608212"/>
              <a:gd name="connsiteX3" fmla="*/ 860892 w 6189574"/>
              <a:gd name="connsiteY3" fmla="*/ 1608212 h 1608212"/>
              <a:gd name="connsiteX4" fmla="*/ 0 w 6189574"/>
              <a:gd name="connsiteY4" fmla="*/ 1564004 h 1608212"/>
              <a:gd name="connsiteX0" fmla="*/ 99742 w 6289316"/>
              <a:gd name="connsiteY0" fmla="*/ 1564004 h 1923698"/>
              <a:gd name="connsiteX1" fmla="*/ 5230039 w 6289316"/>
              <a:gd name="connsiteY1" fmla="*/ 0 h 1923698"/>
              <a:gd name="connsiteX2" fmla="*/ 6289316 w 6289316"/>
              <a:gd name="connsiteY2" fmla="*/ 0 h 1923698"/>
              <a:gd name="connsiteX3" fmla="*/ 0 w 6289316"/>
              <a:gd name="connsiteY3" fmla="*/ 1923698 h 1923698"/>
              <a:gd name="connsiteX4" fmla="*/ 99742 w 6289316"/>
              <a:gd name="connsiteY4" fmla="*/ 1564004 h 1923698"/>
              <a:gd name="connsiteX0" fmla="*/ 99742 w 6289316"/>
              <a:gd name="connsiteY0" fmla="*/ 1773458 h 2133152"/>
              <a:gd name="connsiteX1" fmla="*/ 6041669 w 6289316"/>
              <a:gd name="connsiteY1" fmla="*/ 0 h 2133152"/>
              <a:gd name="connsiteX2" fmla="*/ 6289316 w 6289316"/>
              <a:gd name="connsiteY2" fmla="*/ 209454 h 2133152"/>
              <a:gd name="connsiteX3" fmla="*/ 0 w 6289316"/>
              <a:gd name="connsiteY3" fmla="*/ 2133152 h 2133152"/>
              <a:gd name="connsiteX4" fmla="*/ 99742 w 6289316"/>
              <a:gd name="connsiteY4" fmla="*/ 1773458 h 2133152"/>
              <a:gd name="connsiteX0" fmla="*/ 99742 w 6194868"/>
              <a:gd name="connsiteY0" fmla="*/ 1773458 h 2133152"/>
              <a:gd name="connsiteX1" fmla="*/ 6041669 w 6194868"/>
              <a:gd name="connsiteY1" fmla="*/ 0 h 2133152"/>
              <a:gd name="connsiteX2" fmla="*/ 6194868 w 6194868"/>
              <a:gd name="connsiteY2" fmla="*/ 240751 h 2133152"/>
              <a:gd name="connsiteX3" fmla="*/ 0 w 6194868"/>
              <a:gd name="connsiteY3" fmla="*/ 2133152 h 2133152"/>
              <a:gd name="connsiteX4" fmla="*/ 99742 w 6194868"/>
              <a:gd name="connsiteY4" fmla="*/ 1773458 h 2133152"/>
              <a:gd name="connsiteX0" fmla="*/ 119739 w 6214865"/>
              <a:gd name="connsiteY0" fmla="*/ 1773458 h 2138849"/>
              <a:gd name="connsiteX1" fmla="*/ 6061666 w 6214865"/>
              <a:gd name="connsiteY1" fmla="*/ 0 h 2138849"/>
              <a:gd name="connsiteX2" fmla="*/ 6214865 w 6214865"/>
              <a:gd name="connsiteY2" fmla="*/ 240751 h 2138849"/>
              <a:gd name="connsiteX3" fmla="*/ 0 w 6214865"/>
              <a:gd name="connsiteY3" fmla="*/ 2138849 h 2138849"/>
              <a:gd name="connsiteX4" fmla="*/ 119739 w 6214865"/>
              <a:gd name="connsiteY4" fmla="*/ 1773458 h 21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4865" h="2138849">
                <a:moveTo>
                  <a:pt x="119739" y="1773458"/>
                </a:moveTo>
                <a:lnTo>
                  <a:pt x="6061666" y="0"/>
                </a:lnTo>
                <a:lnTo>
                  <a:pt x="6214865" y="240751"/>
                </a:lnTo>
                <a:lnTo>
                  <a:pt x="0" y="2138849"/>
                </a:lnTo>
                <a:lnTo>
                  <a:pt x="119739" y="1773458"/>
                </a:lnTo>
                <a:close/>
              </a:path>
            </a:pathLst>
          </a:custGeom>
          <a:solidFill>
            <a:srgbClr val="3F3F3F"/>
          </a:solidFill>
          <a:ln>
            <a:solidFill>
              <a:srgbClr val="4B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91200" y="-20200"/>
            <a:ext cx="3393041" cy="279750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7"/>
          <p:cNvSpPr/>
          <p:nvPr/>
        </p:nvSpPr>
        <p:spPr>
          <a:xfrm rot="16200000">
            <a:off x="5516668" y="3230668"/>
            <a:ext cx="4080696" cy="3173968"/>
          </a:xfrm>
          <a:custGeom>
            <a:avLst/>
            <a:gdLst>
              <a:gd name="connsiteX0" fmla="*/ 0 w 1885950"/>
              <a:gd name="connsiteY0" fmla="*/ 2236498 h 2236498"/>
              <a:gd name="connsiteX1" fmla="*/ 1885950 w 1885950"/>
              <a:gd name="connsiteY1" fmla="*/ 0 h 2236498"/>
              <a:gd name="connsiteX2" fmla="*/ 1885950 w 1885950"/>
              <a:gd name="connsiteY2" fmla="*/ 2236498 h 2236498"/>
              <a:gd name="connsiteX3" fmla="*/ 0 w 1885950"/>
              <a:gd name="connsiteY3" fmla="*/ 2236498 h 2236498"/>
              <a:gd name="connsiteX0" fmla="*/ 0 w 2990355"/>
              <a:gd name="connsiteY0" fmla="*/ 2236498 h 2236498"/>
              <a:gd name="connsiteX1" fmla="*/ 2990355 w 2990355"/>
              <a:gd name="connsiteY1" fmla="*/ 0 h 2236498"/>
              <a:gd name="connsiteX2" fmla="*/ 2990355 w 2990355"/>
              <a:gd name="connsiteY2" fmla="*/ 2236498 h 2236498"/>
              <a:gd name="connsiteX3" fmla="*/ 0 w 2990355"/>
              <a:gd name="connsiteY3" fmla="*/ 2236498 h 2236498"/>
              <a:gd name="connsiteX0" fmla="*/ 0 w 3049735"/>
              <a:gd name="connsiteY0" fmla="*/ 2236500 h 2236500"/>
              <a:gd name="connsiteX1" fmla="*/ 3049735 w 3049735"/>
              <a:gd name="connsiteY1" fmla="*/ 0 h 2236500"/>
              <a:gd name="connsiteX2" fmla="*/ 3049735 w 3049735"/>
              <a:gd name="connsiteY2" fmla="*/ 2236498 h 2236500"/>
              <a:gd name="connsiteX3" fmla="*/ 0 w 3049735"/>
              <a:gd name="connsiteY3" fmla="*/ 2236500 h 223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735" h="2236500">
                <a:moveTo>
                  <a:pt x="0" y="2236500"/>
                </a:moveTo>
                <a:lnTo>
                  <a:pt x="3049735" y="0"/>
                </a:lnTo>
                <a:lnTo>
                  <a:pt x="3049735" y="2236498"/>
                </a:lnTo>
                <a:lnTo>
                  <a:pt x="0" y="2236500"/>
                </a:lnTo>
                <a:close/>
              </a:path>
            </a:pathLst>
          </a:cu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-19716" y="381000"/>
            <a:ext cx="5429916" cy="3684097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9716" y="4065097"/>
            <a:ext cx="4963680" cy="2820621"/>
          </a:xfrm>
          <a:prstGeom prst="rect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flipV="1">
            <a:off x="-19716" y="-20201"/>
            <a:ext cx="7696200" cy="4085297"/>
          </a:xfrm>
          <a:prstGeom prst="triangle">
            <a:avLst>
              <a:gd name="adj" fmla="val 76383"/>
            </a:avLst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21135326">
            <a:off x="5955793" y="2811056"/>
            <a:ext cx="526985" cy="384677"/>
          </a:xfrm>
          <a:prstGeom prst="triangle">
            <a:avLst>
              <a:gd name="adj" fmla="val 97055"/>
            </a:avLst>
          </a:prstGeom>
          <a:solidFill>
            <a:srgbClr val="04C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1371600" y="2777306"/>
            <a:ext cx="7822166" cy="4108412"/>
          </a:xfrm>
          <a:prstGeom prst="triangle">
            <a:avLst>
              <a:gd name="adj" fmla="val 64663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6"/>
          <p:cNvSpPr/>
          <p:nvPr/>
        </p:nvSpPr>
        <p:spPr>
          <a:xfrm rot="19852538">
            <a:off x="-609600" y="3472284"/>
            <a:ext cx="3659262" cy="1577940"/>
          </a:xfrm>
          <a:custGeom>
            <a:avLst/>
            <a:gdLst>
              <a:gd name="connsiteX0" fmla="*/ 0 w 3522030"/>
              <a:gd name="connsiteY0" fmla="*/ 1577940 h 1577940"/>
              <a:gd name="connsiteX1" fmla="*/ 694157 w 3522030"/>
              <a:gd name="connsiteY1" fmla="*/ 0 h 1577940"/>
              <a:gd name="connsiteX2" fmla="*/ 3522030 w 3522030"/>
              <a:gd name="connsiteY2" fmla="*/ 1577940 h 1577940"/>
              <a:gd name="connsiteX3" fmla="*/ 0 w 3522030"/>
              <a:gd name="connsiteY3" fmla="*/ 1577940 h 1577940"/>
              <a:gd name="connsiteX0" fmla="*/ 0 w 3659262"/>
              <a:gd name="connsiteY0" fmla="*/ 1555857 h 1577940"/>
              <a:gd name="connsiteX1" fmla="*/ 831389 w 3659262"/>
              <a:gd name="connsiteY1" fmla="*/ 0 h 1577940"/>
              <a:gd name="connsiteX2" fmla="*/ 3659262 w 3659262"/>
              <a:gd name="connsiteY2" fmla="*/ 1577940 h 1577940"/>
              <a:gd name="connsiteX3" fmla="*/ 0 w 3659262"/>
              <a:gd name="connsiteY3" fmla="*/ 1555857 h 15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262" h="1577940">
                <a:moveTo>
                  <a:pt x="0" y="1555857"/>
                </a:moveTo>
                <a:lnTo>
                  <a:pt x="831389" y="0"/>
                </a:lnTo>
                <a:lnTo>
                  <a:pt x="3659262" y="1577940"/>
                </a:lnTo>
                <a:lnTo>
                  <a:pt x="0" y="155585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9716" y="4035400"/>
            <a:ext cx="9203171" cy="170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48200"/>
            <a:ext cx="7772400" cy="11944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042" y="2971800"/>
            <a:ext cx="7772400" cy="1676400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53235" y="3930968"/>
            <a:ext cx="9236690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53236" y="5658661"/>
            <a:ext cx="9238097" cy="208864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8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81952"/>
            <a:ext cx="9144000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952"/>
            <a:ext cx="9144000" cy="1276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52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 rot="19244907">
            <a:off x="2588579" y="1812657"/>
            <a:ext cx="6675959" cy="326232"/>
          </a:xfrm>
          <a:custGeom>
            <a:avLst/>
            <a:gdLst>
              <a:gd name="connsiteX0" fmla="*/ 0 w 6740013"/>
              <a:gd name="connsiteY0" fmla="*/ 318227 h 318227"/>
              <a:gd name="connsiteX1" fmla="*/ 79557 w 6740013"/>
              <a:gd name="connsiteY1" fmla="*/ 0 h 318227"/>
              <a:gd name="connsiteX2" fmla="*/ 6740013 w 6740013"/>
              <a:gd name="connsiteY2" fmla="*/ 0 h 318227"/>
              <a:gd name="connsiteX3" fmla="*/ 6660456 w 6740013"/>
              <a:gd name="connsiteY3" fmla="*/ 318227 h 318227"/>
              <a:gd name="connsiteX4" fmla="*/ 0 w 6740013"/>
              <a:gd name="connsiteY4" fmla="*/ 318227 h 318227"/>
              <a:gd name="connsiteX0" fmla="*/ 0 w 6740013"/>
              <a:gd name="connsiteY0" fmla="*/ 318227 h 334677"/>
              <a:gd name="connsiteX1" fmla="*/ 79557 w 6740013"/>
              <a:gd name="connsiteY1" fmla="*/ 0 h 334677"/>
              <a:gd name="connsiteX2" fmla="*/ 6740013 w 6740013"/>
              <a:gd name="connsiteY2" fmla="*/ 0 h 334677"/>
              <a:gd name="connsiteX3" fmla="*/ 6709042 w 6740013"/>
              <a:gd name="connsiteY3" fmla="*/ 334677 h 334677"/>
              <a:gd name="connsiteX4" fmla="*/ 0 w 6740013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92440 w 6709042"/>
              <a:gd name="connsiteY2" fmla="*/ 99426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60451 w 6709042"/>
              <a:gd name="connsiteY2" fmla="*/ 122208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09042"/>
              <a:gd name="connsiteY0" fmla="*/ 318227 h 334677"/>
              <a:gd name="connsiteX1" fmla="*/ 79557 w 6709042"/>
              <a:gd name="connsiteY1" fmla="*/ 0 h 334677"/>
              <a:gd name="connsiteX2" fmla="*/ 6570714 w 6709042"/>
              <a:gd name="connsiteY2" fmla="*/ 80865 h 334677"/>
              <a:gd name="connsiteX3" fmla="*/ 6709042 w 6709042"/>
              <a:gd name="connsiteY3" fmla="*/ 334677 h 334677"/>
              <a:gd name="connsiteX4" fmla="*/ 0 w 6709042"/>
              <a:gd name="connsiteY4" fmla="*/ 318227 h 334677"/>
              <a:gd name="connsiteX0" fmla="*/ 0 w 6755516"/>
              <a:gd name="connsiteY0" fmla="*/ 318227 h 324268"/>
              <a:gd name="connsiteX1" fmla="*/ 79557 w 6755516"/>
              <a:gd name="connsiteY1" fmla="*/ 0 h 324268"/>
              <a:gd name="connsiteX2" fmla="*/ 6570714 w 6755516"/>
              <a:gd name="connsiteY2" fmla="*/ 80865 h 324268"/>
              <a:gd name="connsiteX3" fmla="*/ 6755516 w 6755516"/>
              <a:gd name="connsiteY3" fmla="*/ 324268 h 324268"/>
              <a:gd name="connsiteX4" fmla="*/ 0 w 6755516"/>
              <a:gd name="connsiteY4" fmla="*/ 318227 h 324268"/>
              <a:gd name="connsiteX0" fmla="*/ 76458 w 6675959"/>
              <a:gd name="connsiteY0" fmla="*/ 326232 h 326232"/>
              <a:gd name="connsiteX1" fmla="*/ 0 w 6675959"/>
              <a:gd name="connsiteY1" fmla="*/ 0 h 326232"/>
              <a:gd name="connsiteX2" fmla="*/ 6491157 w 6675959"/>
              <a:gd name="connsiteY2" fmla="*/ 80865 h 326232"/>
              <a:gd name="connsiteX3" fmla="*/ 6675959 w 6675959"/>
              <a:gd name="connsiteY3" fmla="*/ 324268 h 326232"/>
              <a:gd name="connsiteX4" fmla="*/ 76458 w 6675959"/>
              <a:gd name="connsiteY4" fmla="*/ 326232 h 32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959" h="326232">
                <a:moveTo>
                  <a:pt x="76458" y="326232"/>
                </a:moveTo>
                <a:lnTo>
                  <a:pt x="0" y="0"/>
                </a:lnTo>
                <a:lnTo>
                  <a:pt x="6491157" y="80865"/>
                </a:lnTo>
                <a:lnTo>
                  <a:pt x="6675959" y="324268"/>
                </a:lnTo>
                <a:lnTo>
                  <a:pt x="76458" y="326232"/>
                </a:lnTo>
                <a:close/>
              </a:path>
            </a:pathLst>
          </a:cu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9390560">
            <a:off x="-2731803" y="-1340343"/>
            <a:ext cx="10766687" cy="5579964"/>
          </a:xfrm>
          <a:custGeom>
            <a:avLst/>
            <a:gdLst>
              <a:gd name="connsiteX0" fmla="*/ 0 w 10120256"/>
              <a:gd name="connsiteY0" fmla="*/ 5334294 h 5334294"/>
              <a:gd name="connsiteX1" fmla="*/ 4146674 w 10120256"/>
              <a:gd name="connsiteY1" fmla="*/ 0 h 5334294"/>
              <a:gd name="connsiteX2" fmla="*/ 10120256 w 10120256"/>
              <a:gd name="connsiteY2" fmla="*/ 5334294 h 5334294"/>
              <a:gd name="connsiteX3" fmla="*/ 0 w 10120256"/>
              <a:gd name="connsiteY3" fmla="*/ 5334294 h 5334294"/>
              <a:gd name="connsiteX0" fmla="*/ 0 w 10993144"/>
              <a:gd name="connsiteY0" fmla="*/ 5334294 h 5334294"/>
              <a:gd name="connsiteX1" fmla="*/ 4146674 w 10993144"/>
              <a:gd name="connsiteY1" fmla="*/ 0 h 5334294"/>
              <a:gd name="connsiteX2" fmla="*/ 10993144 w 10993144"/>
              <a:gd name="connsiteY2" fmla="*/ 4623911 h 5334294"/>
              <a:gd name="connsiteX3" fmla="*/ 0 w 10993144"/>
              <a:gd name="connsiteY3" fmla="*/ 5334294 h 5334294"/>
              <a:gd name="connsiteX0" fmla="*/ 0 w 10993144"/>
              <a:gd name="connsiteY0" fmla="*/ 5667473 h 5667473"/>
              <a:gd name="connsiteX1" fmla="*/ 4362042 w 10993144"/>
              <a:gd name="connsiteY1" fmla="*/ 0 h 5667473"/>
              <a:gd name="connsiteX2" fmla="*/ 10993144 w 10993144"/>
              <a:gd name="connsiteY2" fmla="*/ 4957090 h 5667473"/>
              <a:gd name="connsiteX3" fmla="*/ 0 w 10993144"/>
              <a:gd name="connsiteY3" fmla="*/ 5667473 h 5667473"/>
              <a:gd name="connsiteX0" fmla="*/ 0 w 10788482"/>
              <a:gd name="connsiteY0" fmla="*/ 5599070 h 5599070"/>
              <a:gd name="connsiteX1" fmla="*/ 4157380 w 10788482"/>
              <a:gd name="connsiteY1" fmla="*/ 0 h 5599070"/>
              <a:gd name="connsiteX2" fmla="*/ 10788482 w 10788482"/>
              <a:gd name="connsiteY2" fmla="*/ 4957090 h 5599070"/>
              <a:gd name="connsiteX3" fmla="*/ 0 w 10788482"/>
              <a:gd name="connsiteY3" fmla="*/ 5599070 h 5599070"/>
              <a:gd name="connsiteX0" fmla="*/ 0 w 10788482"/>
              <a:gd name="connsiteY0" fmla="*/ 5555425 h 5555425"/>
              <a:gd name="connsiteX1" fmla="*/ 4192899 w 10788482"/>
              <a:gd name="connsiteY1" fmla="*/ 0 h 5555425"/>
              <a:gd name="connsiteX2" fmla="*/ 10788482 w 10788482"/>
              <a:gd name="connsiteY2" fmla="*/ 4913445 h 5555425"/>
              <a:gd name="connsiteX3" fmla="*/ 0 w 10788482"/>
              <a:gd name="connsiteY3" fmla="*/ 5555425 h 5555425"/>
              <a:gd name="connsiteX0" fmla="*/ 0 w 10788482"/>
              <a:gd name="connsiteY0" fmla="*/ 5579964 h 5579964"/>
              <a:gd name="connsiteX1" fmla="*/ 4160125 w 10788482"/>
              <a:gd name="connsiteY1" fmla="*/ 0 h 5579964"/>
              <a:gd name="connsiteX2" fmla="*/ 10788482 w 10788482"/>
              <a:gd name="connsiteY2" fmla="*/ 4937984 h 5579964"/>
              <a:gd name="connsiteX3" fmla="*/ 0 w 10788482"/>
              <a:gd name="connsiteY3" fmla="*/ 5579964 h 5579964"/>
              <a:gd name="connsiteX0" fmla="*/ 0 w 10766687"/>
              <a:gd name="connsiteY0" fmla="*/ 5579964 h 5579964"/>
              <a:gd name="connsiteX1" fmla="*/ 4160125 w 10766687"/>
              <a:gd name="connsiteY1" fmla="*/ 0 h 5579964"/>
              <a:gd name="connsiteX2" fmla="*/ 10766687 w 10766687"/>
              <a:gd name="connsiteY2" fmla="*/ 4989862 h 5579964"/>
              <a:gd name="connsiteX3" fmla="*/ 0 w 10766687"/>
              <a:gd name="connsiteY3" fmla="*/ 5579964 h 55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687" h="5579964">
                <a:moveTo>
                  <a:pt x="0" y="5579964"/>
                </a:moveTo>
                <a:lnTo>
                  <a:pt x="4160125" y="0"/>
                </a:lnTo>
                <a:lnTo>
                  <a:pt x="10766687" y="4989862"/>
                </a:lnTo>
                <a:lnTo>
                  <a:pt x="0" y="5579964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255521"/>
            <a:ext cx="441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0" t="66776" r="6060" b="7570"/>
          <a:stretch/>
        </p:blipFill>
        <p:spPr>
          <a:xfrm>
            <a:off x="7848600" y="7162800"/>
            <a:ext cx="4018986" cy="246843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0" y="1797132"/>
            <a:ext cx="7467600" cy="5060868"/>
          </a:xfrm>
          <a:prstGeom prst="triangle">
            <a:avLst>
              <a:gd name="adj" fmla="val 0"/>
            </a:avLst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6665387">
            <a:off x="696305" y="-326919"/>
            <a:ext cx="2452639" cy="5089127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30770 w 2452639"/>
              <a:gd name="connsiteY3" fmla="*/ 4492142 h 5075186"/>
              <a:gd name="connsiteX4" fmla="*/ 0 w 2452639"/>
              <a:gd name="connsiteY4" fmla="*/ 5075186 h 5075186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0770 w 2452639"/>
              <a:gd name="connsiteY3" fmla="*/ 4492142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  <a:gd name="connsiteX0" fmla="*/ 0 w 2452639"/>
              <a:gd name="connsiteY0" fmla="*/ 5075186 h 5089127"/>
              <a:gd name="connsiteX1" fmla="*/ 1483666 w 2452639"/>
              <a:gd name="connsiteY1" fmla="*/ 0 h 5089127"/>
              <a:gd name="connsiteX2" fmla="*/ 2452639 w 2452639"/>
              <a:gd name="connsiteY2" fmla="*/ 501446 h 5089127"/>
              <a:gd name="connsiteX3" fmla="*/ 1538305 w 2452639"/>
              <a:gd name="connsiteY3" fmla="*/ 4511681 h 5089127"/>
              <a:gd name="connsiteX4" fmla="*/ 10363 w 2452639"/>
              <a:gd name="connsiteY4" fmla="*/ 5089127 h 5089127"/>
              <a:gd name="connsiteX5" fmla="*/ 0 w 2452639"/>
              <a:gd name="connsiteY5" fmla="*/ 5075186 h 508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639" h="5089127">
                <a:moveTo>
                  <a:pt x="0" y="5075186"/>
                </a:moveTo>
                <a:lnTo>
                  <a:pt x="1483666" y="0"/>
                </a:lnTo>
                <a:lnTo>
                  <a:pt x="2452639" y="501446"/>
                </a:lnTo>
                <a:lnTo>
                  <a:pt x="1538305" y="4511681"/>
                </a:lnTo>
                <a:lnTo>
                  <a:pt x="10363" y="5089127"/>
                </a:lnTo>
                <a:lnTo>
                  <a:pt x="0" y="507518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8"/>
          <p:cNvSpPr/>
          <p:nvPr/>
        </p:nvSpPr>
        <p:spPr>
          <a:xfrm rot="7146366">
            <a:off x="1383302" y="543408"/>
            <a:ext cx="739129" cy="4412746"/>
          </a:xfrm>
          <a:custGeom>
            <a:avLst/>
            <a:gdLst>
              <a:gd name="connsiteX0" fmla="*/ 0 w 2286000"/>
              <a:gd name="connsiteY0" fmla="*/ 4307478 h 4307478"/>
              <a:gd name="connsiteX1" fmla="*/ 986729 w 2286000"/>
              <a:gd name="connsiteY1" fmla="*/ 0 h 4307478"/>
              <a:gd name="connsiteX2" fmla="*/ 2286000 w 2286000"/>
              <a:gd name="connsiteY2" fmla="*/ 0 h 4307478"/>
              <a:gd name="connsiteX3" fmla="*/ 1299271 w 2286000"/>
              <a:gd name="connsiteY3" fmla="*/ 4307478 h 4307478"/>
              <a:gd name="connsiteX4" fmla="*/ 0 w 2286000"/>
              <a:gd name="connsiteY4" fmla="*/ 4307478 h 4307478"/>
              <a:gd name="connsiteX0" fmla="*/ 0 w 2145767"/>
              <a:gd name="connsiteY0" fmla="*/ 4307478 h 4307478"/>
              <a:gd name="connsiteX1" fmla="*/ 986729 w 2145767"/>
              <a:gd name="connsiteY1" fmla="*/ 0 h 4307478"/>
              <a:gd name="connsiteX2" fmla="*/ 2145767 w 2145767"/>
              <a:gd name="connsiteY2" fmla="*/ 645103 h 4307478"/>
              <a:gd name="connsiteX3" fmla="*/ 1299271 w 2145767"/>
              <a:gd name="connsiteY3" fmla="*/ 4307478 h 4307478"/>
              <a:gd name="connsiteX4" fmla="*/ 0 w 2145767"/>
              <a:gd name="connsiteY4" fmla="*/ 4307478 h 4307478"/>
              <a:gd name="connsiteX0" fmla="*/ 0 w 2178998"/>
              <a:gd name="connsiteY0" fmla="*/ 4307478 h 4307478"/>
              <a:gd name="connsiteX1" fmla="*/ 986729 w 2178998"/>
              <a:gd name="connsiteY1" fmla="*/ 0 h 4307478"/>
              <a:gd name="connsiteX2" fmla="*/ 2178998 w 2178998"/>
              <a:gd name="connsiteY2" fmla="*/ 265704 h 4307478"/>
              <a:gd name="connsiteX3" fmla="*/ 1299271 w 2178998"/>
              <a:gd name="connsiteY3" fmla="*/ 4307478 h 4307478"/>
              <a:gd name="connsiteX4" fmla="*/ 0 w 2178998"/>
              <a:gd name="connsiteY4" fmla="*/ 4307478 h 4307478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9271 w 2178998"/>
              <a:gd name="connsiteY3" fmla="*/ 4543220 h 4543220"/>
              <a:gd name="connsiteX4" fmla="*/ 0 w 2178998"/>
              <a:gd name="connsiteY4" fmla="*/ 4543220 h 4543220"/>
              <a:gd name="connsiteX0" fmla="*/ 0 w 2178998"/>
              <a:gd name="connsiteY0" fmla="*/ 4543220 h 4543220"/>
              <a:gd name="connsiteX1" fmla="*/ 1210025 w 2178998"/>
              <a:gd name="connsiteY1" fmla="*/ 0 h 4543220"/>
              <a:gd name="connsiteX2" fmla="*/ 2178998 w 2178998"/>
              <a:gd name="connsiteY2" fmla="*/ 501446 h 4543220"/>
              <a:gd name="connsiteX3" fmla="*/ 1294714 w 2178998"/>
              <a:gd name="connsiteY3" fmla="*/ 4492608 h 4543220"/>
              <a:gd name="connsiteX4" fmla="*/ 0 w 2178998"/>
              <a:gd name="connsiteY4" fmla="*/ 4543220 h 4543220"/>
              <a:gd name="connsiteX0" fmla="*/ 0 w 2452639"/>
              <a:gd name="connsiteY0" fmla="*/ 5075186 h 5075186"/>
              <a:gd name="connsiteX1" fmla="*/ 1483666 w 2452639"/>
              <a:gd name="connsiteY1" fmla="*/ 0 h 5075186"/>
              <a:gd name="connsiteX2" fmla="*/ 2452639 w 2452639"/>
              <a:gd name="connsiteY2" fmla="*/ 501446 h 5075186"/>
              <a:gd name="connsiteX3" fmla="*/ 1568355 w 2452639"/>
              <a:gd name="connsiteY3" fmla="*/ 4492608 h 5075186"/>
              <a:gd name="connsiteX4" fmla="*/ 0 w 2452639"/>
              <a:gd name="connsiteY4" fmla="*/ 5075186 h 5075186"/>
              <a:gd name="connsiteX0" fmla="*/ 0 w 2664933"/>
              <a:gd name="connsiteY0" fmla="*/ 5075186 h 5075186"/>
              <a:gd name="connsiteX1" fmla="*/ 1483666 w 2664933"/>
              <a:gd name="connsiteY1" fmla="*/ 0 h 5075186"/>
              <a:gd name="connsiteX2" fmla="*/ 2664934 w 2664933"/>
              <a:gd name="connsiteY2" fmla="*/ 498678 h 5075186"/>
              <a:gd name="connsiteX3" fmla="*/ 1568355 w 2664933"/>
              <a:gd name="connsiteY3" fmla="*/ 4492608 h 5075186"/>
              <a:gd name="connsiteX4" fmla="*/ 0 w 2664933"/>
              <a:gd name="connsiteY4" fmla="*/ 5075186 h 5075186"/>
              <a:gd name="connsiteX0" fmla="*/ 0 w 2664933"/>
              <a:gd name="connsiteY0" fmla="*/ 4692787 h 4692787"/>
              <a:gd name="connsiteX1" fmla="*/ 1392535 w 2664933"/>
              <a:gd name="connsiteY1" fmla="*/ 0 h 4692787"/>
              <a:gd name="connsiteX2" fmla="*/ 2664934 w 2664933"/>
              <a:gd name="connsiteY2" fmla="*/ 116279 h 4692787"/>
              <a:gd name="connsiteX3" fmla="*/ 1568355 w 2664933"/>
              <a:gd name="connsiteY3" fmla="*/ 4110209 h 4692787"/>
              <a:gd name="connsiteX4" fmla="*/ 0 w 2664933"/>
              <a:gd name="connsiteY4" fmla="*/ 4692787 h 4692787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19214 w 2515792"/>
              <a:gd name="connsiteY3" fmla="*/ 4110209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440191 w 2515792"/>
              <a:gd name="connsiteY3" fmla="*/ 417867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43246 w 2515792"/>
              <a:gd name="connsiteY3" fmla="*/ 4170568 h 4412746"/>
              <a:gd name="connsiteX4" fmla="*/ 1 w 2515792"/>
              <a:gd name="connsiteY4" fmla="*/ 4412746 h 4412746"/>
              <a:gd name="connsiteX0" fmla="*/ 1 w 2515792"/>
              <a:gd name="connsiteY0" fmla="*/ 4412746 h 4412746"/>
              <a:gd name="connsiteX1" fmla="*/ 1243394 w 2515792"/>
              <a:gd name="connsiteY1" fmla="*/ 0 h 4412746"/>
              <a:gd name="connsiteX2" fmla="*/ 2515793 w 2515792"/>
              <a:gd name="connsiteY2" fmla="*/ 116279 h 4412746"/>
              <a:gd name="connsiteX3" fmla="*/ 1327198 w 2515792"/>
              <a:gd name="connsiteY3" fmla="*/ 4205149 h 4412746"/>
              <a:gd name="connsiteX4" fmla="*/ 1 w 2515792"/>
              <a:gd name="connsiteY4" fmla="*/ 4412746 h 44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792" h="4412746">
                <a:moveTo>
                  <a:pt x="1" y="4412746"/>
                </a:moveTo>
                <a:lnTo>
                  <a:pt x="1243394" y="0"/>
                </a:lnTo>
                <a:lnTo>
                  <a:pt x="2515793" y="116279"/>
                </a:lnTo>
                <a:lnTo>
                  <a:pt x="1327198" y="4205149"/>
                </a:lnTo>
                <a:lnTo>
                  <a:pt x="1" y="441274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8"/>
          <p:cNvSpPr/>
          <p:nvPr/>
        </p:nvSpPr>
        <p:spPr>
          <a:xfrm rot="14934613" flipH="1">
            <a:off x="2567540" y="3489386"/>
            <a:ext cx="2676310" cy="6564232"/>
          </a:xfrm>
          <a:custGeom>
            <a:avLst/>
            <a:gdLst>
              <a:gd name="connsiteX0" fmla="*/ 0 w 2452639"/>
              <a:gd name="connsiteY0" fmla="*/ 6423789 h 6423789"/>
              <a:gd name="connsiteX1" fmla="*/ 0 w 2452639"/>
              <a:gd name="connsiteY1" fmla="*/ 0 h 6423789"/>
              <a:gd name="connsiteX2" fmla="*/ 2452639 w 2452639"/>
              <a:gd name="connsiteY2" fmla="*/ 6423789 h 6423789"/>
              <a:gd name="connsiteX3" fmla="*/ 0 w 2452639"/>
              <a:gd name="connsiteY3" fmla="*/ 6423789 h 6423789"/>
              <a:gd name="connsiteX0" fmla="*/ 0 w 2645016"/>
              <a:gd name="connsiteY0" fmla="*/ 4743016 h 6423789"/>
              <a:gd name="connsiteX1" fmla="*/ 192377 w 2645016"/>
              <a:gd name="connsiteY1" fmla="*/ 0 h 6423789"/>
              <a:gd name="connsiteX2" fmla="*/ 2645016 w 2645016"/>
              <a:gd name="connsiteY2" fmla="*/ 6423789 h 6423789"/>
              <a:gd name="connsiteX3" fmla="*/ 0 w 2645016"/>
              <a:gd name="connsiteY3" fmla="*/ 4743016 h 6423789"/>
              <a:gd name="connsiteX0" fmla="*/ 0 w 2664992"/>
              <a:gd name="connsiteY0" fmla="*/ 4743016 h 6564232"/>
              <a:gd name="connsiteX1" fmla="*/ 192377 w 2664992"/>
              <a:gd name="connsiteY1" fmla="*/ 0 h 6564232"/>
              <a:gd name="connsiteX2" fmla="*/ 2664992 w 2664992"/>
              <a:gd name="connsiteY2" fmla="*/ 6564232 h 6564232"/>
              <a:gd name="connsiteX3" fmla="*/ 0 w 2664992"/>
              <a:gd name="connsiteY3" fmla="*/ 4743016 h 6564232"/>
              <a:gd name="connsiteX0" fmla="*/ 0 w 2676310"/>
              <a:gd name="connsiteY0" fmla="*/ 4743016 h 6564232"/>
              <a:gd name="connsiteX1" fmla="*/ 192377 w 2676310"/>
              <a:gd name="connsiteY1" fmla="*/ 0 h 6564232"/>
              <a:gd name="connsiteX2" fmla="*/ 2676310 w 2676310"/>
              <a:gd name="connsiteY2" fmla="*/ 6511482 h 6564232"/>
              <a:gd name="connsiteX3" fmla="*/ 2664992 w 2676310"/>
              <a:gd name="connsiteY3" fmla="*/ 6564232 h 6564232"/>
              <a:gd name="connsiteX4" fmla="*/ 0 w 2676310"/>
              <a:gd name="connsiteY4" fmla="*/ 4743016 h 65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310" h="6564232">
                <a:moveTo>
                  <a:pt x="0" y="4743016"/>
                </a:moveTo>
                <a:lnTo>
                  <a:pt x="192377" y="0"/>
                </a:lnTo>
                <a:cubicBezTo>
                  <a:pt x="1017048" y="2171769"/>
                  <a:pt x="1851639" y="4339713"/>
                  <a:pt x="2676310" y="6511482"/>
                </a:cubicBezTo>
                <a:lnTo>
                  <a:pt x="2664992" y="6564232"/>
                </a:lnTo>
                <a:lnTo>
                  <a:pt x="0" y="4743016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6600" y="4379188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32647" y="465668"/>
            <a:ext cx="2665225" cy="266292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066" y="2435269"/>
            <a:ext cx="2133600" cy="2131761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F0F0F">
                <a:alpha val="1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8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10527"/>
            <a:ext cx="9161252" cy="127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0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0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" y="5600643"/>
            <a:ext cx="9161252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5581952"/>
            <a:ext cx="9153525" cy="127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2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and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143000"/>
            <a:ext cx="571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9100" y="3124200"/>
            <a:ext cx="8305800" cy="2514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684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895600"/>
            <a:ext cx="8305800" cy="2076450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67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30" y="5581952"/>
            <a:ext cx="9186530" cy="127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495800" cy="398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181600" y="2819400"/>
            <a:ext cx="3810000" cy="266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37238" r="52311" b="37238"/>
          <a:stretch/>
        </p:blipFill>
        <p:spPr>
          <a:xfrm>
            <a:off x="9372600" y="3505200"/>
            <a:ext cx="3158201" cy="236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999"/>
            <a:ext cx="8229600" cy="2057401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0" y="5715001"/>
            <a:ext cx="7086600" cy="1142999"/>
          </a:xfrm>
          <a:prstGeom prst="rtTriangle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535789">
            <a:off x="-39483" y="6002409"/>
            <a:ext cx="5490398" cy="217995"/>
          </a:xfrm>
          <a:custGeom>
            <a:avLst/>
            <a:gdLst>
              <a:gd name="connsiteX0" fmla="*/ 0 w 5680327"/>
              <a:gd name="connsiteY0" fmla="*/ 189227 h 189227"/>
              <a:gd name="connsiteX1" fmla="*/ 47307 w 5680327"/>
              <a:gd name="connsiteY1" fmla="*/ 0 h 189227"/>
              <a:gd name="connsiteX2" fmla="*/ 5680327 w 5680327"/>
              <a:gd name="connsiteY2" fmla="*/ 0 h 189227"/>
              <a:gd name="connsiteX3" fmla="*/ 5633020 w 5680327"/>
              <a:gd name="connsiteY3" fmla="*/ 189227 h 189227"/>
              <a:gd name="connsiteX4" fmla="*/ 0 w 5680327"/>
              <a:gd name="connsiteY4" fmla="*/ 189227 h 189227"/>
              <a:gd name="connsiteX0" fmla="*/ 206212 w 5633020"/>
              <a:gd name="connsiteY0" fmla="*/ 207243 h 207243"/>
              <a:gd name="connsiteX1" fmla="*/ 0 w 5633020"/>
              <a:gd name="connsiteY1" fmla="*/ 0 h 207243"/>
              <a:gd name="connsiteX2" fmla="*/ 5633020 w 5633020"/>
              <a:gd name="connsiteY2" fmla="*/ 0 h 207243"/>
              <a:gd name="connsiteX3" fmla="*/ 5585713 w 5633020"/>
              <a:gd name="connsiteY3" fmla="*/ 189227 h 207243"/>
              <a:gd name="connsiteX4" fmla="*/ 206212 w 5633020"/>
              <a:gd name="connsiteY4" fmla="*/ 207243 h 207243"/>
              <a:gd name="connsiteX0" fmla="*/ 63590 w 5490398"/>
              <a:gd name="connsiteY0" fmla="*/ 220012 h 220012"/>
              <a:gd name="connsiteX1" fmla="*/ 0 w 5490398"/>
              <a:gd name="connsiteY1" fmla="*/ 0 h 220012"/>
              <a:gd name="connsiteX2" fmla="*/ 5490398 w 5490398"/>
              <a:gd name="connsiteY2" fmla="*/ 12769 h 220012"/>
              <a:gd name="connsiteX3" fmla="*/ 5443091 w 5490398"/>
              <a:gd name="connsiteY3" fmla="*/ 201996 h 220012"/>
              <a:gd name="connsiteX4" fmla="*/ 63590 w 5490398"/>
              <a:gd name="connsiteY4" fmla="*/ 220012 h 220012"/>
              <a:gd name="connsiteX0" fmla="*/ 15064 w 5490398"/>
              <a:gd name="connsiteY0" fmla="*/ 217995 h 217995"/>
              <a:gd name="connsiteX1" fmla="*/ 0 w 5490398"/>
              <a:gd name="connsiteY1" fmla="*/ 0 h 217995"/>
              <a:gd name="connsiteX2" fmla="*/ 5490398 w 5490398"/>
              <a:gd name="connsiteY2" fmla="*/ 12769 h 217995"/>
              <a:gd name="connsiteX3" fmla="*/ 5443091 w 5490398"/>
              <a:gd name="connsiteY3" fmla="*/ 201996 h 217995"/>
              <a:gd name="connsiteX4" fmla="*/ 15064 w 5490398"/>
              <a:gd name="connsiteY4" fmla="*/ 217995 h 2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0398" h="217995">
                <a:moveTo>
                  <a:pt x="15064" y="217995"/>
                </a:moveTo>
                <a:lnTo>
                  <a:pt x="0" y="0"/>
                </a:lnTo>
                <a:lnTo>
                  <a:pt x="5490398" y="12769"/>
                </a:lnTo>
                <a:lnTo>
                  <a:pt x="5443091" y="201996"/>
                </a:lnTo>
                <a:lnTo>
                  <a:pt x="15064" y="217995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2801156" y="5715001"/>
            <a:ext cx="6400800" cy="1142999"/>
          </a:xfrm>
          <a:prstGeom prst="rtTriangle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85824" y="2009775"/>
            <a:ext cx="1524000" cy="914400"/>
            <a:chOff x="885824" y="2009775"/>
            <a:chExt cx="1524000" cy="914400"/>
          </a:xfrm>
        </p:grpSpPr>
        <p:sp>
          <p:nvSpPr>
            <p:cNvPr id="11" name="Pentagon 10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600" y="1981200"/>
            <a:ext cx="1524000" cy="914400"/>
            <a:chOff x="885824" y="2009775"/>
            <a:chExt cx="1524000" cy="914400"/>
          </a:xfrm>
        </p:grpSpPr>
        <p:sp>
          <p:nvSpPr>
            <p:cNvPr id="15" name="Pentagon 14"/>
            <p:cNvSpPr/>
            <p:nvPr userDrawn="1"/>
          </p:nvSpPr>
          <p:spPr>
            <a:xfrm>
              <a:off x="885824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04B8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85824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48781" y="2009775"/>
            <a:ext cx="1524000" cy="914400"/>
            <a:chOff x="2971800" y="2009775"/>
            <a:chExt cx="1524000" cy="914400"/>
          </a:xfrm>
        </p:grpSpPr>
        <p:sp>
          <p:nvSpPr>
            <p:cNvPr id="18" name="Pentagon 17"/>
            <p:cNvSpPr/>
            <p:nvPr userDrawn="1"/>
          </p:nvSpPr>
          <p:spPr>
            <a:xfrm>
              <a:off x="2971800" y="2009775"/>
              <a:ext cx="1524000" cy="914400"/>
            </a:xfrm>
            <a:prstGeom prst="homePlate">
              <a:avLst>
                <a:gd name="adj" fmla="val 26042"/>
              </a:avLst>
            </a:prstGeom>
            <a:solidFill>
              <a:srgbClr val="7EC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2971800" y="2266950"/>
              <a:ext cx="942975" cy="400050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entagon 20"/>
          <p:cNvSpPr/>
          <p:nvPr/>
        </p:nvSpPr>
        <p:spPr>
          <a:xfrm>
            <a:off x="6796087" y="2009775"/>
            <a:ext cx="1524000" cy="914400"/>
          </a:xfrm>
          <a:prstGeom prst="homePlate">
            <a:avLst>
              <a:gd name="adj" fmla="val 26042"/>
            </a:avLst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96087" y="2266950"/>
            <a:ext cx="942975" cy="40005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8858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28392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772025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6725456" y="2971800"/>
            <a:ext cx="1524000" cy="6858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885825" y="2238376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2848780" y="2246948"/>
            <a:ext cx="942975" cy="4400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6796086" y="2209800"/>
            <a:ext cx="942975" cy="400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2" t="37238" r="5856" b="37238"/>
          <a:stretch/>
        </p:blipFill>
        <p:spPr>
          <a:xfrm>
            <a:off x="9455037" y="4648200"/>
            <a:ext cx="2743200" cy="205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429000" y="150495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438400" y="365760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2438400" y="22860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3429000" y="4458002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3514725" y="1752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2533650" y="2514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2514600" y="38862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514725" y="4695825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24400" y="1600200"/>
            <a:ext cx="3962400" cy="83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800600" y="2895600"/>
            <a:ext cx="3733800" cy="990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24400" y="4658027"/>
            <a:ext cx="39624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33400" y="3657600"/>
            <a:ext cx="1905000" cy="108585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57200" y="2286000"/>
            <a:ext cx="1905000" cy="108585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69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1371600" y="1508494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1457325" y="1756144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2667000" y="1600200"/>
            <a:ext cx="6096000" cy="7775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73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12" name="Hexagon 11"/>
          <p:cNvSpPr/>
          <p:nvPr/>
        </p:nvSpPr>
        <p:spPr>
          <a:xfrm>
            <a:off x="592765" y="27432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78490" y="2981023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905000" y="3028950"/>
            <a:ext cx="6781800" cy="628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58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10" name="Hexagon 9"/>
          <p:cNvSpPr/>
          <p:nvPr/>
        </p:nvSpPr>
        <p:spPr>
          <a:xfrm>
            <a:off x="1488558" y="419100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1564758" y="4419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2743200" y="4419600"/>
            <a:ext cx="6019800" cy="55260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65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4" y="5581952"/>
            <a:ext cx="9167854" cy="1276048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1371600" y="1508494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488558" y="4191000"/>
            <a:ext cx="1143000" cy="1085850"/>
          </a:xfrm>
          <a:prstGeom prst="hexagon">
            <a:avLst/>
          </a:pr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92765" y="2743200"/>
            <a:ext cx="1143000" cy="1085850"/>
          </a:xfrm>
          <a:prstGeom prst="hexagon">
            <a:avLst/>
          </a:prstGeom>
          <a:solidFill>
            <a:srgbClr val="04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1457325" y="1756144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1564758" y="4419600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678490" y="2981023"/>
            <a:ext cx="1057275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75" y="6120270"/>
            <a:ext cx="1778225" cy="66153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666999" y="1756144"/>
            <a:ext cx="6019801" cy="685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49278" y="4419600"/>
            <a:ext cx="6037521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888164" y="2943225"/>
            <a:ext cx="6798636" cy="685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55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1AAE-1EB2-4589-8BD6-DEE13301D9B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0DB9-1BCA-4844-A726-5BFE9B4C4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1" r:id="rId7"/>
    <p:sldLayoutId id="2147483683" r:id="rId8"/>
    <p:sldLayoutId id="2147483682" r:id="rId9"/>
    <p:sldLayoutId id="2147483667" r:id="rId10"/>
    <p:sldLayoutId id="2147483668" r:id="rId11"/>
    <p:sldLayoutId id="2147483669" r:id="rId12"/>
    <p:sldLayoutId id="2147483684" r:id="rId13"/>
    <p:sldLayoutId id="2147483685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86" r:id="rId22"/>
    <p:sldLayoutId id="2147483687" r:id="rId2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0729"/>
            <a:ext cx="7772400" cy="1621671"/>
          </a:xfrm>
        </p:spPr>
        <p:txBody>
          <a:bodyPr>
            <a:normAutofit/>
          </a:bodyPr>
          <a:lstStyle/>
          <a:p>
            <a:r>
              <a:rPr lang="en-US" dirty="0" smtClean="0"/>
              <a:t>Landfill Post-Closure Trust Fund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6019800"/>
            <a:ext cx="6466265" cy="7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Corrective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305800" cy="4210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Remove overfill and correct slopes</a:t>
            </a:r>
          </a:p>
          <a:p>
            <a:r>
              <a:rPr lang="en-US" dirty="0" smtClean="0"/>
              <a:t>Install common leachate collection system</a:t>
            </a:r>
          </a:p>
          <a:p>
            <a:r>
              <a:rPr lang="en-US" dirty="0" smtClean="0"/>
              <a:t>Install closure turf</a:t>
            </a:r>
          </a:p>
          <a:p>
            <a:r>
              <a:rPr lang="en-US" dirty="0" smtClean="0"/>
              <a:t>Install passive gas system</a:t>
            </a:r>
          </a:p>
          <a:p>
            <a:r>
              <a:rPr lang="en-US" dirty="0" smtClean="0"/>
              <a:t>Expenditures to date:		</a:t>
            </a:r>
          </a:p>
          <a:p>
            <a:pPr lvl="1"/>
            <a:r>
              <a:rPr lang="en-US" sz="2400" dirty="0" smtClean="0"/>
              <a:t>FA Forfeiture - 	$2,438,622.84</a:t>
            </a:r>
          </a:p>
          <a:p>
            <a:pPr lvl="1"/>
            <a:r>
              <a:rPr lang="en-US" sz="2400" dirty="0" smtClean="0"/>
              <a:t>PCTF - 			$10,295,401.79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44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875856" cy="59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36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Damco</a:t>
            </a:r>
            <a:r>
              <a:rPr lang="en-US" dirty="0" smtClean="0"/>
              <a:t> waste tire 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Baxter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2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48819" cy="59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5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Corrective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305800" cy="4286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Remedial Design</a:t>
            </a:r>
          </a:p>
          <a:p>
            <a:r>
              <a:rPr lang="en-US" dirty="0" smtClean="0"/>
              <a:t>Rock excavation</a:t>
            </a:r>
          </a:p>
          <a:p>
            <a:r>
              <a:rPr lang="en-US" dirty="0" smtClean="0"/>
              <a:t>Tire baling/re-banding</a:t>
            </a:r>
          </a:p>
          <a:p>
            <a:r>
              <a:rPr lang="en-US" dirty="0" smtClean="0"/>
              <a:t>Tire bale placement</a:t>
            </a:r>
          </a:p>
          <a:p>
            <a:r>
              <a:rPr lang="en-US" dirty="0" smtClean="0"/>
              <a:t>Temporary/final cover</a:t>
            </a:r>
          </a:p>
          <a:p>
            <a:r>
              <a:rPr lang="en-US" dirty="0" smtClean="0"/>
              <a:t>Expenditures to date:</a:t>
            </a:r>
          </a:p>
          <a:p>
            <a:pPr lvl="1"/>
            <a:r>
              <a:rPr lang="en-US" dirty="0" smtClean="0"/>
              <a:t>F.A. Forfeiture - 	$75,071.71</a:t>
            </a:r>
          </a:p>
          <a:p>
            <a:pPr lvl="1"/>
            <a:r>
              <a:rPr lang="en-US" dirty="0" smtClean="0"/>
              <a:t>PCTF -			$1,232,512.68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__Staff\LEE\Solid waste\Damco\Site visits\Sept 28 2017\20170928_1246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334000" cy="563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88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Susan Speake</a:t>
            </a:r>
          </a:p>
          <a:p>
            <a:pPr marL="0" indent="0" algn="ctr">
              <a:buNone/>
            </a:pPr>
            <a:r>
              <a:rPr lang="en-US" dirty="0" smtClean="0"/>
              <a:t>Trust Fund Manager</a:t>
            </a:r>
          </a:p>
          <a:p>
            <a:pPr marL="0" indent="0" algn="ctr">
              <a:buNone/>
            </a:pPr>
            <a:r>
              <a:rPr lang="en-US" dirty="0" smtClean="0"/>
              <a:t>Remediation &amp; Assessment / OLR</a:t>
            </a:r>
          </a:p>
          <a:p>
            <a:pPr marL="0" indent="0" algn="ctr">
              <a:buNone/>
            </a:pPr>
            <a:r>
              <a:rPr lang="en-US" dirty="0" smtClean="0"/>
              <a:t>Phone:  (501) 682-0594</a:t>
            </a:r>
          </a:p>
          <a:p>
            <a:pPr marL="0" indent="0" algn="ctr">
              <a:buNone/>
            </a:pPr>
            <a:r>
              <a:rPr lang="en-US" dirty="0" smtClean="0"/>
              <a:t>speake@adeq.state.ar.us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7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Landfill Post-Closure Trust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114800"/>
          </a:xfrm>
        </p:spPr>
        <p:txBody>
          <a:bodyPr>
            <a:normAutofit lnSpcReduction="10000"/>
          </a:bodyPr>
          <a:lstStyle/>
          <a:p>
            <a:pPr>
              <a:tabLst>
                <a:tab pos="1143000" algn="l"/>
                <a:tab pos="1436688" algn="l"/>
                <a:tab pos="1600200" algn="l"/>
              </a:tabLst>
            </a:pPr>
            <a:r>
              <a:rPr lang="fr-FR" altLang="en-US" dirty="0" err="1">
                <a:solidFill>
                  <a:srgbClr val="404040"/>
                </a:solidFill>
              </a:rPr>
              <a:t>What</a:t>
            </a:r>
            <a:r>
              <a:rPr lang="fr-FR" altLang="en-US" dirty="0">
                <a:solidFill>
                  <a:srgbClr val="404040"/>
                </a:solidFill>
              </a:rPr>
              <a:t> </a:t>
            </a:r>
            <a:r>
              <a:rPr lang="fr-FR" altLang="en-US" dirty="0" err="1">
                <a:solidFill>
                  <a:srgbClr val="404040"/>
                </a:solidFill>
              </a:rPr>
              <a:t>is</a:t>
            </a:r>
            <a:r>
              <a:rPr lang="fr-FR" altLang="en-US" dirty="0">
                <a:solidFill>
                  <a:srgbClr val="404040"/>
                </a:solidFill>
              </a:rPr>
              <a:t> </a:t>
            </a:r>
            <a:r>
              <a:rPr lang="fr-FR" altLang="en-US" dirty="0" err="1">
                <a:solidFill>
                  <a:srgbClr val="404040"/>
                </a:solidFill>
              </a:rPr>
              <a:t>it</a:t>
            </a:r>
            <a:r>
              <a:rPr lang="fr-FR" altLang="en-US" dirty="0">
                <a:solidFill>
                  <a:srgbClr val="404040"/>
                </a:solidFill>
              </a:rPr>
              <a:t>?</a:t>
            </a:r>
          </a:p>
          <a:p>
            <a:pPr lvl="1">
              <a:buFont typeface="Wingdings" pitchFamily="2" charset="2"/>
              <a:buChar char="ü"/>
              <a:tabLst>
                <a:tab pos="1143000" algn="l"/>
                <a:tab pos="1436688" algn="l"/>
                <a:tab pos="1600200" algn="l"/>
              </a:tabLst>
            </a:pPr>
            <a:r>
              <a:rPr lang="fr-FR" altLang="en-US" sz="2400" dirty="0">
                <a:solidFill>
                  <a:srgbClr val="404040"/>
                </a:solidFill>
              </a:rPr>
              <a:t>The post-</a:t>
            </a:r>
            <a:r>
              <a:rPr lang="fr-FR" altLang="en-US" sz="2400" dirty="0" err="1">
                <a:solidFill>
                  <a:srgbClr val="404040"/>
                </a:solidFill>
              </a:rPr>
              <a:t>closure</a:t>
            </a:r>
            <a:r>
              <a:rPr lang="fr-FR" altLang="en-US" sz="2400" dirty="0">
                <a:solidFill>
                  <a:srgbClr val="404040"/>
                </a:solidFill>
              </a:rPr>
              <a:t> trust </a:t>
            </a:r>
            <a:r>
              <a:rPr lang="fr-FR" altLang="en-US" sz="2400" dirty="0" err="1">
                <a:solidFill>
                  <a:srgbClr val="404040"/>
                </a:solidFill>
              </a:rPr>
              <a:t>fund</a:t>
            </a:r>
            <a:r>
              <a:rPr lang="fr-FR" altLang="en-US" sz="2400" dirty="0">
                <a:solidFill>
                  <a:srgbClr val="404040"/>
                </a:solidFill>
              </a:rPr>
              <a:t> </a:t>
            </a:r>
            <a:r>
              <a:rPr lang="fr-FR" altLang="en-US" sz="2400" dirty="0" err="1">
                <a:solidFill>
                  <a:srgbClr val="404040"/>
                </a:solidFill>
              </a:rPr>
              <a:t>was</a:t>
            </a:r>
            <a:r>
              <a:rPr lang="fr-FR" altLang="en-US" sz="2400" dirty="0">
                <a:solidFill>
                  <a:srgbClr val="404040"/>
                </a:solidFill>
              </a:rPr>
              <a:t> </a:t>
            </a:r>
            <a:r>
              <a:rPr lang="fr-FR" altLang="en-US" sz="2400" dirty="0" err="1">
                <a:solidFill>
                  <a:srgbClr val="404040"/>
                </a:solidFill>
              </a:rPr>
              <a:t>established</a:t>
            </a:r>
            <a:r>
              <a:rPr lang="fr-FR" altLang="en-US" sz="2400" dirty="0">
                <a:solidFill>
                  <a:srgbClr val="404040"/>
                </a:solidFill>
              </a:rPr>
              <a:t> by </a:t>
            </a:r>
            <a:r>
              <a:rPr lang="fr-FR" altLang="en-US" sz="2400" dirty="0" err="1">
                <a:solidFill>
                  <a:srgbClr val="404040"/>
                </a:solidFill>
              </a:rPr>
              <a:t>Act</a:t>
            </a:r>
            <a:r>
              <a:rPr lang="fr-FR" altLang="en-US" sz="2400" dirty="0">
                <a:solidFill>
                  <a:srgbClr val="404040"/>
                </a:solidFill>
              </a:rPr>
              <a:t> 747 of 1991.  </a:t>
            </a:r>
          </a:p>
          <a:p>
            <a:pPr lvl="1">
              <a:buFont typeface="Wingdings" pitchFamily="2" charset="2"/>
              <a:buChar char="ü"/>
              <a:tabLst>
                <a:tab pos="1143000" algn="l"/>
                <a:tab pos="1436688" algn="l"/>
                <a:tab pos="1600200" algn="l"/>
              </a:tabLst>
            </a:pPr>
            <a:r>
              <a:rPr lang="fr-FR" altLang="en-US" sz="2400" dirty="0" err="1">
                <a:solidFill>
                  <a:srgbClr val="404040"/>
                </a:solidFill>
              </a:rPr>
              <a:t>Amended</a:t>
            </a:r>
            <a:r>
              <a:rPr lang="fr-FR" altLang="en-US" sz="2400" dirty="0">
                <a:solidFill>
                  <a:srgbClr val="404040"/>
                </a:solidFill>
              </a:rPr>
              <a:t> by </a:t>
            </a:r>
            <a:r>
              <a:rPr lang="fr-FR" altLang="en-US" sz="2400" dirty="0" err="1">
                <a:solidFill>
                  <a:srgbClr val="404040"/>
                </a:solidFill>
              </a:rPr>
              <a:t>Act</a:t>
            </a:r>
            <a:r>
              <a:rPr lang="fr-FR" altLang="en-US" sz="2400" dirty="0">
                <a:solidFill>
                  <a:srgbClr val="404040"/>
                </a:solidFill>
              </a:rPr>
              <a:t> 1037 of 2015 </a:t>
            </a:r>
            <a:r>
              <a:rPr lang="fr-FR" altLang="en-US" sz="2400" dirty="0" smtClean="0">
                <a:solidFill>
                  <a:srgbClr val="404040"/>
                </a:solidFill>
              </a:rPr>
              <a:t>- </a:t>
            </a:r>
            <a:r>
              <a:rPr lang="fr-FR" altLang="en-US" sz="2400" dirty="0" err="1">
                <a:solidFill>
                  <a:srgbClr val="404040"/>
                </a:solidFill>
              </a:rPr>
              <a:t>include</a:t>
            </a:r>
            <a:r>
              <a:rPr lang="fr-FR" altLang="en-US" sz="2400" dirty="0">
                <a:solidFill>
                  <a:srgbClr val="404040"/>
                </a:solidFill>
              </a:rPr>
              <a:t> </a:t>
            </a:r>
            <a:r>
              <a:rPr lang="fr-FR" altLang="en-US" sz="2400" dirty="0" err="1">
                <a:solidFill>
                  <a:srgbClr val="404040"/>
                </a:solidFill>
              </a:rPr>
              <a:t>closure</a:t>
            </a:r>
            <a:r>
              <a:rPr lang="fr-FR" altLang="en-US" sz="2400" dirty="0">
                <a:solidFill>
                  <a:srgbClr val="404040"/>
                </a:solidFill>
              </a:rPr>
              <a:t> of </a:t>
            </a:r>
            <a:r>
              <a:rPr lang="fr-FR" altLang="en-US" sz="2400" dirty="0" err="1">
                <a:solidFill>
                  <a:srgbClr val="404040"/>
                </a:solidFill>
              </a:rPr>
              <a:t>waste</a:t>
            </a:r>
            <a:r>
              <a:rPr lang="fr-FR" altLang="en-US" sz="2400" dirty="0">
                <a:solidFill>
                  <a:srgbClr val="404040"/>
                </a:solidFill>
              </a:rPr>
              <a:t> tire </a:t>
            </a:r>
            <a:r>
              <a:rPr lang="fr-FR" altLang="en-US" sz="2400" dirty="0" err="1">
                <a:solidFill>
                  <a:srgbClr val="404040"/>
                </a:solidFill>
              </a:rPr>
              <a:t>processing</a:t>
            </a:r>
            <a:r>
              <a:rPr lang="fr-FR" altLang="en-US" sz="2400" dirty="0">
                <a:solidFill>
                  <a:srgbClr val="404040"/>
                </a:solidFill>
              </a:rPr>
              <a:t> </a:t>
            </a:r>
            <a:r>
              <a:rPr lang="fr-FR" altLang="en-US" sz="2400" dirty="0" err="1">
                <a:solidFill>
                  <a:srgbClr val="404040"/>
                </a:solidFill>
              </a:rPr>
              <a:t>facilities</a:t>
            </a:r>
            <a:r>
              <a:rPr lang="fr-FR" altLang="en-US" sz="2400" dirty="0">
                <a:solidFill>
                  <a:srgbClr val="404040"/>
                </a:solidFill>
              </a:rPr>
              <a:t> or </a:t>
            </a:r>
            <a:r>
              <a:rPr lang="fr-FR" altLang="en-US" sz="2400" dirty="0" err="1">
                <a:solidFill>
                  <a:srgbClr val="404040"/>
                </a:solidFill>
              </a:rPr>
              <a:t>disposal</a:t>
            </a:r>
            <a:r>
              <a:rPr lang="fr-FR" altLang="en-US" sz="2400" dirty="0">
                <a:solidFill>
                  <a:srgbClr val="404040"/>
                </a:solidFill>
              </a:rPr>
              <a:t> sites </a:t>
            </a:r>
            <a:r>
              <a:rPr lang="fr-FR" altLang="en-US" sz="2400" dirty="0" err="1" smtClean="0">
                <a:solidFill>
                  <a:srgbClr val="404040"/>
                </a:solidFill>
              </a:rPr>
              <a:t>owned</a:t>
            </a:r>
            <a:r>
              <a:rPr lang="fr-FR" altLang="en-US" sz="2400" dirty="0" smtClean="0">
                <a:solidFill>
                  <a:srgbClr val="404040"/>
                </a:solidFill>
              </a:rPr>
              <a:t> </a:t>
            </a:r>
            <a:r>
              <a:rPr lang="fr-FR" altLang="en-US" sz="2400" dirty="0">
                <a:solidFill>
                  <a:srgbClr val="404040"/>
                </a:solidFill>
              </a:rPr>
              <a:t>or </a:t>
            </a:r>
            <a:r>
              <a:rPr lang="fr-FR" altLang="en-US" sz="2400" dirty="0" err="1">
                <a:solidFill>
                  <a:srgbClr val="404040"/>
                </a:solidFill>
              </a:rPr>
              <a:t>operated</a:t>
            </a:r>
            <a:r>
              <a:rPr lang="fr-FR" altLang="en-US" sz="2400" dirty="0">
                <a:solidFill>
                  <a:srgbClr val="404040"/>
                </a:solidFill>
              </a:rPr>
              <a:t> by </a:t>
            </a:r>
            <a:r>
              <a:rPr lang="fr-FR" altLang="en-US" sz="2400" dirty="0" err="1">
                <a:solidFill>
                  <a:srgbClr val="404040"/>
                </a:solidFill>
              </a:rPr>
              <a:t>RSWMDs</a:t>
            </a:r>
            <a:r>
              <a:rPr lang="fr-FR" altLang="en-US" sz="2400" dirty="0">
                <a:solidFill>
                  <a:srgbClr val="404040"/>
                </a:solidFill>
              </a:rPr>
              <a:t>.</a:t>
            </a:r>
          </a:p>
          <a:p>
            <a:pPr lvl="1">
              <a:buFont typeface="Wingdings" pitchFamily="2" charset="2"/>
              <a:buChar char="ü"/>
              <a:tabLst>
                <a:tab pos="1143000" algn="l"/>
                <a:tab pos="1436688" algn="l"/>
                <a:tab pos="1600200" algn="l"/>
              </a:tabLst>
            </a:pPr>
            <a:r>
              <a:rPr lang="fr-FR" altLang="en-US" sz="2400" dirty="0" err="1">
                <a:solidFill>
                  <a:srgbClr val="404040"/>
                </a:solidFill>
              </a:rPr>
              <a:t>Amended</a:t>
            </a:r>
            <a:r>
              <a:rPr lang="fr-FR" altLang="en-US" sz="2400" dirty="0">
                <a:solidFill>
                  <a:srgbClr val="404040"/>
                </a:solidFill>
              </a:rPr>
              <a:t> by </a:t>
            </a:r>
            <a:r>
              <a:rPr lang="fr-FR" altLang="en-US" sz="2400" dirty="0" err="1">
                <a:solidFill>
                  <a:srgbClr val="404040"/>
                </a:solidFill>
              </a:rPr>
              <a:t>Act</a:t>
            </a:r>
            <a:r>
              <a:rPr lang="fr-FR" altLang="en-US" sz="2400" dirty="0">
                <a:solidFill>
                  <a:srgbClr val="404040"/>
                </a:solidFill>
              </a:rPr>
              <a:t> 624 of 2017 </a:t>
            </a:r>
            <a:r>
              <a:rPr lang="fr-FR" altLang="en-US" sz="2400" dirty="0" smtClean="0">
                <a:solidFill>
                  <a:srgbClr val="404040"/>
                </a:solidFill>
              </a:rPr>
              <a:t>- </a:t>
            </a:r>
            <a:r>
              <a:rPr lang="fr-FR" altLang="en-US" sz="2400" dirty="0" err="1" smtClean="0">
                <a:solidFill>
                  <a:srgbClr val="404040"/>
                </a:solidFill>
              </a:rPr>
              <a:t>repealed</a:t>
            </a:r>
            <a:r>
              <a:rPr lang="fr-FR" altLang="en-US" sz="2400" dirty="0" smtClean="0">
                <a:solidFill>
                  <a:srgbClr val="404040"/>
                </a:solidFill>
              </a:rPr>
              <a:t> §8-6-612 </a:t>
            </a:r>
            <a:r>
              <a:rPr lang="fr-FR" altLang="en-US" sz="2400" dirty="0">
                <a:solidFill>
                  <a:srgbClr val="404040"/>
                </a:solidFill>
              </a:rPr>
              <a:t>and </a:t>
            </a:r>
            <a:r>
              <a:rPr lang="fr-FR" altLang="en-US" sz="2400" dirty="0" err="1">
                <a:solidFill>
                  <a:srgbClr val="404040"/>
                </a:solidFill>
              </a:rPr>
              <a:t>removed</a:t>
            </a:r>
            <a:r>
              <a:rPr lang="fr-FR" altLang="en-US" sz="2400" dirty="0">
                <a:solidFill>
                  <a:srgbClr val="404040"/>
                </a:solidFill>
              </a:rPr>
              <a:t> the $25 million dollar cap.</a:t>
            </a:r>
          </a:p>
          <a:p>
            <a:pPr lvl="1">
              <a:buFont typeface="Wingdings" pitchFamily="2" charset="2"/>
              <a:buChar char="ü"/>
              <a:tabLst>
                <a:tab pos="1143000" algn="l"/>
                <a:tab pos="1436688" algn="l"/>
                <a:tab pos="1600200" algn="l"/>
              </a:tabLst>
            </a:pPr>
            <a:r>
              <a:rPr lang="fr-FR" altLang="en-US" sz="2400" dirty="0" err="1">
                <a:solidFill>
                  <a:srgbClr val="404040"/>
                </a:solidFill>
              </a:rPr>
              <a:t>Used</a:t>
            </a:r>
            <a:r>
              <a:rPr lang="fr-FR" altLang="en-US" sz="2400" dirty="0">
                <a:solidFill>
                  <a:srgbClr val="404040"/>
                </a:solidFill>
              </a:rPr>
              <a:t> to </a:t>
            </a:r>
            <a:r>
              <a:rPr lang="fr-FR" altLang="en-US" sz="2400" dirty="0" err="1">
                <a:solidFill>
                  <a:srgbClr val="404040"/>
                </a:solidFill>
              </a:rPr>
              <a:t>perform</a:t>
            </a:r>
            <a:r>
              <a:rPr lang="fr-FR" altLang="en-US" sz="2400" dirty="0">
                <a:solidFill>
                  <a:srgbClr val="404040"/>
                </a:solidFill>
              </a:rPr>
              <a:t> corrective action at a site </a:t>
            </a:r>
            <a:r>
              <a:rPr lang="fr-FR" altLang="en-US" sz="2400" dirty="0" err="1">
                <a:solidFill>
                  <a:srgbClr val="404040"/>
                </a:solidFill>
              </a:rPr>
              <a:t>that</a:t>
            </a:r>
            <a:r>
              <a:rPr lang="fr-FR" altLang="en-US" sz="2400" dirty="0">
                <a:solidFill>
                  <a:srgbClr val="404040"/>
                </a:solidFill>
              </a:rPr>
              <a:t> </a:t>
            </a:r>
            <a:r>
              <a:rPr lang="fr-FR" altLang="en-US" sz="2400" dirty="0" err="1">
                <a:solidFill>
                  <a:srgbClr val="404040"/>
                </a:solidFill>
              </a:rPr>
              <a:t>is</a:t>
            </a:r>
            <a:r>
              <a:rPr lang="fr-FR" altLang="en-US" sz="2400" dirty="0">
                <a:solidFill>
                  <a:srgbClr val="404040"/>
                </a:solidFill>
              </a:rPr>
              <a:t> </a:t>
            </a:r>
            <a:r>
              <a:rPr lang="fr-FR" altLang="en-US" sz="2400" dirty="0" err="1">
                <a:solidFill>
                  <a:srgbClr val="404040"/>
                </a:solidFill>
              </a:rPr>
              <a:t>causing</a:t>
            </a:r>
            <a:r>
              <a:rPr lang="fr-FR" altLang="en-US" sz="2400" dirty="0">
                <a:solidFill>
                  <a:srgbClr val="404040"/>
                </a:solidFill>
              </a:rPr>
              <a:t> </a:t>
            </a:r>
            <a:r>
              <a:rPr lang="fr-FR" altLang="en-US" sz="2400" dirty="0" err="1">
                <a:solidFill>
                  <a:srgbClr val="404040"/>
                </a:solidFill>
              </a:rPr>
              <a:t>groundwater</a:t>
            </a:r>
            <a:r>
              <a:rPr lang="fr-FR" altLang="en-US" sz="2400" dirty="0">
                <a:solidFill>
                  <a:srgbClr val="404040"/>
                </a:solidFill>
              </a:rPr>
              <a:t> or </a:t>
            </a:r>
            <a:r>
              <a:rPr lang="fr-FR" altLang="en-US" sz="2400" dirty="0" err="1">
                <a:solidFill>
                  <a:srgbClr val="404040"/>
                </a:solidFill>
              </a:rPr>
              <a:t>other</a:t>
            </a:r>
            <a:r>
              <a:rPr lang="fr-FR" altLang="en-US" sz="2400" dirty="0">
                <a:solidFill>
                  <a:srgbClr val="404040"/>
                </a:solidFill>
              </a:rPr>
              <a:t> type of contamination.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Fund is Financially Supported?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tabLst>
                <a:tab pos="1208088" algn="l"/>
                <a:tab pos="1322388" algn="l"/>
                <a:tab pos="1600200" algn="l"/>
              </a:tabLst>
            </a:pPr>
            <a:r>
              <a:rPr lang="fr-FR" altLang="en-US" sz="3400" dirty="0" err="1">
                <a:solidFill>
                  <a:srgbClr val="404040"/>
                </a:solidFill>
              </a:rPr>
              <a:t>Disposal</a:t>
            </a:r>
            <a:r>
              <a:rPr lang="fr-FR" altLang="en-US" sz="3400" dirty="0">
                <a:solidFill>
                  <a:srgbClr val="404040"/>
                </a:solidFill>
              </a:rPr>
              <a:t> </a:t>
            </a:r>
            <a:r>
              <a:rPr lang="fr-FR" altLang="en-US" sz="3400" dirty="0" err="1">
                <a:solidFill>
                  <a:srgbClr val="404040"/>
                </a:solidFill>
              </a:rPr>
              <a:t>Fees</a:t>
            </a:r>
            <a:endParaRPr lang="fr-FR" altLang="en-US" sz="3400" dirty="0">
              <a:solidFill>
                <a:srgbClr val="404040"/>
              </a:solidFill>
            </a:endParaRPr>
          </a:p>
          <a:p>
            <a:pPr>
              <a:buNone/>
              <a:tabLst>
                <a:tab pos="1208088" algn="l"/>
                <a:tab pos="1322388" algn="l"/>
                <a:tab pos="1600200" algn="l"/>
              </a:tabLst>
            </a:pPr>
            <a:endParaRPr lang="fr-FR" altLang="en-US" sz="400" dirty="0">
              <a:solidFill>
                <a:srgbClr val="404040"/>
              </a:solidFill>
            </a:endParaRPr>
          </a:p>
          <a:p>
            <a:pPr lvl="1">
              <a:tabLst>
                <a:tab pos="1208088" algn="l"/>
                <a:tab pos="1322388" algn="l"/>
                <a:tab pos="1600200" algn="l"/>
              </a:tabLst>
            </a:pPr>
            <a:r>
              <a:rPr lang="fr-FR" altLang="en-US" sz="3000" dirty="0" err="1">
                <a:solidFill>
                  <a:srgbClr val="404040"/>
                </a:solidFill>
              </a:rPr>
              <a:t>Collected</a:t>
            </a:r>
            <a:r>
              <a:rPr lang="fr-FR" altLang="en-US" sz="3000" dirty="0">
                <a:solidFill>
                  <a:srgbClr val="404040"/>
                </a:solidFill>
              </a:rPr>
              <a:t> and </a:t>
            </a:r>
            <a:r>
              <a:rPr lang="fr-FR" altLang="en-US" sz="3000" dirty="0" err="1">
                <a:solidFill>
                  <a:srgbClr val="404040"/>
                </a:solidFill>
              </a:rPr>
              <a:t>paid</a:t>
            </a:r>
            <a:r>
              <a:rPr lang="fr-FR" altLang="en-US" sz="3000" dirty="0">
                <a:solidFill>
                  <a:srgbClr val="404040"/>
                </a:solidFill>
              </a:rPr>
              <a:t> on a </a:t>
            </a:r>
            <a:r>
              <a:rPr lang="fr-FR" altLang="en-US" sz="3000" dirty="0" err="1">
                <a:solidFill>
                  <a:srgbClr val="404040"/>
                </a:solidFill>
              </a:rPr>
              <a:t>quarterly</a:t>
            </a:r>
            <a:r>
              <a:rPr lang="fr-FR" altLang="en-US" sz="3000" dirty="0">
                <a:solidFill>
                  <a:srgbClr val="404040"/>
                </a:solidFill>
              </a:rPr>
              <a:t> basis by </a:t>
            </a:r>
            <a:r>
              <a:rPr lang="fr-FR" altLang="en-US" sz="3000" dirty="0" err="1">
                <a:solidFill>
                  <a:srgbClr val="404040"/>
                </a:solidFill>
              </a:rPr>
              <a:t>permitted</a:t>
            </a:r>
            <a:r>
              <a:rPr lang="fr-FR" altLang="en-US" sz="3000" dirty="0">
                <a:solidFill>
                  <a:srgbClr val="404040"/>
                </a:solidFill>
              </a:rPr>
              <a:t> </a:t>
            </a:r>
            <a:r>
              <a:rPr lang="fr-FR" altLang="en-US" sz="3000" dirty="0" err="1">
                <a:solidFill>
                  <a:srgbClr val="404040"/>
                </a:solidFill>
              </a:rPr>
              <a:t>landfills</a:t>
            </a:r>
            <a:r>
              <a:rPr lang="fr-FR" altLang="en-US" sz="3000" dirty="0">
                <a:solidFill>
                  <a:srgbClr val="404040"/>
                </a:solidFill>
              </a:rPr>
              <a:t> in AR (</a:t>
            </a:r>
            <a:r>
              <a:rPr lang="fr-FR" altLang="en-US" sz="3000" dirty="0" err="1">
                <a:solidFill>
                  <a:srgbClr val="404040"/>
                </a:solidFill>
              </a:rPr>
              <a:t>except</a:t>
            </a:r>
            <a:r>
              <a:rPr lang="fr-FR" altLang="en-US" sz="3000" dirty="0">
                <a:solidFill>
                  <a:srgbClr val="404040"/>
                </a:solidFill>
              </a:rPr>
              <a:t> </a:t>
            </a:r>
            <a:r>
              <a:rPr lang="fr-FR" altLang="en-US" sz="3000" dirty="0" err="1">
                <a:solidFill>
                  <a:srgbClr val="404040"/>
                </a:solidFill>
              </a:rPr>
              <a:t>private</a:t>
            </a:r>
            <a:r>
              <a:rPr lang="fr-FR" altLang="en-US" sz="3000" dirty="0">
                <a:solidFill>
                  <a:srgbClr val="404040"/>
                </a:solidFill>
              </a:rPr>
              <a:t> </a:t>
            </a:r>
            <a:r>
              <a:rPr lang="fr-FR" altLang="en-US" sz="3000" dirty="0" err="1">
                <a:solidFill>
                  <a:srgbClr val="404040"/>
                </a:solidFill>
              </a:rPr>
              <a:t>industrial</a:t>
            </a:r>
            <a:r>
              <a:rPr lang="fr-FR" altLang="en-US" sz="3000" dirty="0">
                <a:solidFill>
                  <a:srgbClr val="404040"/>
                </a:solidFill>
              </a:rPr>
              <a:t> </a:t>
            </a:r>
            <a:r>
              <a:rPr lang="fr-FR" altLang="en-US" sz="3000" dirty="0" err="1">
                <a:solidFill>
                  <a:srgbClr val="404040"/>
                </a:solidFill>
              </a:rPr>
              <a:t>landfills</a:t>
            </a:r>
            <a:r>
              <a:rPr lang="fr-FR" altLang="en-US" sz="3000" dirty="0">
                <a:solidFill>
                  <a:srgbClr val="404040"/>
                </a:solidFill>
              </a:rPr>
              <a:t> 3Ns)</a:t>
            </a:r>
          </a:p>
          <a:p>
            <a:pPr lvl="1">
              <a:buNone/>
              <a:tabLst>
                <a:tab pos="1208088" algn="l"/>
                <a:tab pos="1322388" algn="l"/>
                <a:tab pos="1600200" algn="l"/>
              </a:tabLst>
            </a:pPr>
            <a:endParaRPr lang="fr-FR" altLang="en-US" sz="400" dirty="0">
              <a:solidFill>
                <a:srgbClr val="404040"/>
              </a:solidFill>
            </a:endParaRPr>
          </a:p>
          <a:p>
            <a:pPr lvl="1">
              <a:tabLst>
                <a:tab pos="1208088" algn="l"/>
                <a:tab pos="1322388" algn="l"/>
                <a:tab pos="1600200" algn="l"/>
              </a:tabLst>
            </a:pPr>
            <a:r>
              <a:rPr lang="fr-FR" altLang="en-US" sz="3000" dirty="0" err="1">
                <a:solidFill>
                  <a:srgbClr val="404040"/>
                </a:solidFill>
              </a:rPr>
              <a:t>Fees</a:t>
            </a:r>
            <a:r>
              <a:rPr lang="fr-FR" altLang="en-US" sz="3000" dirty="0">
                <a:solidFill>
                  <a:srgbClr val="404040"/>
                </a:solidFill>
              </a:rPr>
              <a:t> - $1.00/ton							 $0.15/</a:t>
            </a:r>
            <a:r>
              <a:rPr lang="fr-FR" altLang="en-US" sz="3000" dirty="0" err="1">
                <a:solidFill>
                  <a:srgbClr val="404040"/>
                </a:solidFill>
              </a:rPr>
              <a:t>uncompacted</a:t>
            </a:r>
            <a:r>
              <a:rPr lang="fr-FR" altLang="en-US" sz="3000" dirty="0">
                <a:solidFill>
                  <a:srgbClr val="404040"/>
                </a:solidFill>
              </a:rPr>
              <a:t> </a:t>
            </a:r>
            <a:r>
              <a:rPr lang="fr-FR" altLang="en-US" sz="3000" dirty="0" err="1">
                <a:solidFill>
                  <a:srgbClr val="404040"/>
                </a:solidFill>
              </a:rPr>
              <a:t>cy</a:t>
            </a:r>
            <a:r>
              <a:rPr lang="fr-FR" altLang="en-US" sz="3000" dirty="0">
                <a:solidFill>
                  <a:srgbClr val="404040"/>
                </a:solidFill>
              </a:rPr>
              <a:t>					 $0.30/</a:t>
            </a:r>
            <a:r>
              <a:rPr lang="fr-FR" altLang="en-US" sz="3000" dirty="0" err="1">
                <a:solidFill>
                  <a:srgbClr val="404040"/>
                </a:solidFill>
              </a:rPr>
              <a:t>compacted</a:t>
            </a:r>
            <a:r>
              <a:rPr lang="fr-FR" altLang="en-US" sz="3000" dirty="0">
                <a:solidFill>
                  <a:srgbClr val="404040"/>
                </a:solidFill>
              </a:rPr>
              <a:t> </a:t>
            </a:r>
            <a:r>
              <a:rPr lang="fr-FR" altLang="en-US" sz="3000" dirty="0" err="1">
                <a:solidFill>
                  <a:srgbClr val="404040"/>
                </a:solidFill>
              </a:rPr>
              <a:t>cy</a:t>
            </a:r>
            <a:endParaRPr lang="fr-FR" altLang="en-US" dirty="0">
              <a:solidFill>
                <a:srgbClr val="40404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2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&amp; L Landfill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Washington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7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6671996"/>
              </p:ext>
            </p:extLst>
          </p:nvPr>
        </p:nvGraphicFramePr>
        <p:xfrm>
          <a:off x="762000" y="152400"/>
          <a:ext cx="7696200" cy="572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2588768" imgH="1925166" progId="Word.Document.8">
                  <p:embed/>
                </p:oleObj>
              </mc:Choice>
              <mc:Fallback>
                <p:oleObj name="Document" r:id="rId4" imgW="2588768" imgH="192516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"/>
                        <a:ext cx="7696200" cy="572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87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Corrective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36588" lvl="1" indent="-457200">
              <a:buFont typeface="Arial" panose="020B0604020202020204" pitchFamily="34" charset="0"/>
              <a:buChar char="•"/>
              <a:tabLst>
                <a:tab pos="685800" algn="l"/>
                <a:tab pos="979488" algn="l"/>
                <a:tab pos="1828800" algn="l"/>
              </a:tabLst>
              <a:defRPr/>
            </a:pPr>
            <a:r>
              <a:rPr lang="fr-FR" altLang="en-US" dirty="0" err="1">
                <a:solidFill>
                  <a:srgbClr val="404040"/>
                </a:solidFill>
              </a:rPr>
              <a:t>Construct</a:t>
            </a:r>
            <a:r>
              <a:rPr lang="fr-FR" altLang="en-US" dirty="0">
                <a:solidFill>
                  <a:srgbClr val="404040"/>
                </a:solidFill>
              </a:rPr>
              <a:t> </a:t>
            </a:r>
            <a:r>
              <a:rPr lang="fr-FR" altLang="en-US" dirty="0" err="1">
                <a:solidFill>
                  <a:srgbClr val="404040"/>
                </a:solidFill>
              </a:rPr>
              <a:t>proper</a:t>
            </a:r>
            <a:r>
              <a:rPr lang="fr-FR" altLang="en-US" dirty="0">
                <a:solidFill>
                  <a:srgbClr val="404040"/>
                </a:solidFill>
              </a:rPr>
              <a:t> </a:t>
            </a:r>
            <a:r>
              <a:rPr lang="fr-FR" altLang="en-US" dirty="0" err="1">
                <a:solidFill>
                  <a:srgbClr val="404040"/>
                </a:solidFill>
              </a:rPr>
              <a:t>landfill</a:t>
            </a:r>
            <a:r>
              <a:rPr lang="fr-FR" altLang="en-US" dirty="0">
                <a:solidFill>
                  <a:srgbClr val="404040"/>
                </a:solidFill>
              </a:rPr>
              <a:t> cap.				</a:t>
            </a:r>
          </a:p>
          <a:p>
            <a:pPr marL="636588" lvl="1" indent="-457200">
              <a:buFont typeface="Arial" panose="020B0604020202020204" pitchFamily="34" charset="0"/>
              <a:buChar char="•"/>
              <a:tabLst>
                <a:tab pos="685800" algn="l"/>
                <a:tab pos="979488" algn="l"/>
                <a:tab pos="1828800" algn="l"/>
              </a:tabLst>
              <a:defRPr/>
            </a:pPr>
            <a:r>
              <a:rPr lang="fr-FR" altLang="en-US" dirty="0">
                <a:solidFill>
                  <a:srgbClr val="404040"/>
                </a:solidFill>
              </a:rPr>
              <a:t>The </a:t>
            </a:r>
            <a:r>
              <a:rPr lang="fr-FR" altLang="en-US" dirty="0" err="1">
                <a:solidFill>
                  <a:srgbClr val="404040"/>
                </a:solidFill>
              </a:rPr>
              <a:t>intent</a:t>
            </a:r>
            <a:r>
              <a:rPr lang="fr-FR" altLang="en-US" dirty="0">
                <a:solidFill>
                  <a:srgbClr val="404040"/>
                </a:solidFill>
              </a:rPr>
              <a:t> </a:t>
            </a:r>
            <a:r>
              <a:rPr lang="fr-FR" altLang="en-US" dirty="0" err="1">
                <a:solidFill>
                  <a:srgbClr val="404040"/>
                </a:solidFill>
              </a:rPr>
              <a:t>is</a:t>
            </a:r>
            <a:r>
              <a:rPr lang="fr-FR" altLang="en-US" dirty="0">
                <a:solidFill>
                  <a:srgbClr val="404040"/>
                </a:solidFill>
              </a:rPr>
              <a:t> to </a:t>
            </a:r>
            <a:r>
              <a:rPr lang="fr-FR" altLang="en-US" dirty="0" err="1">
                <a:solidFill>
                  <a:srgbClr val="404040"/>
                </a:solidFill>
              </a:rPr>
              <a:t>reduce</a:t>
            </a:r>
            <a:r>
              <a:rPr lang="fr-FR" altLang="en-US" dirty="0">
                <a:solidFill>
                  <a:srgbClr val="404040"/>
                </a:solidFill>
              </a:rPr>
              <a:t> the </a:t>
            </a:r>
            <a:r>
              <a:rPr lang="fr-FR" altLang="en-US" dirty="0" err="1">
                <a:solidFill>
                  <a:srgbClr val="404040"/>
                </a:solidFill>
              </a:rPr>
              <a:t>amount</a:t>
            </a:r>
            <a:r>
              <a:rPr lang="fr-FR" altLang="en-US" dirty="0">
                <a:solidFill>
                  <a:srgbClr val="404040"/>
                </a:solidFill>
              </a:rPr>
              <a:t> of contaminants </a:t>
            </a:r>
            <a:r>
              <a:rPr lang="fr-FR" altLang="en-US" dirty="0" err="1">
                <a:solidFill>
                  <a:srgbClr val="404040"/>
                </a:solidFill>
              </a:rPr>
              <a:t>from</a:t>
            </a:r>
            <a:r>
              <a:rPr lang="fr-FR" altLang="en-US" dirty="0">
                <a:solidFill>
                  <a:srgbClr val="404040"/>
                </a:solidFill>
              </a:rPr>
              <a:t> </a:t>
            </a:r>
            <a:r>
              <a:rPr lang="fr-FR" altLang="en-US" dirty="0" err="1">
                <a:solidFill>
                  <a:srgbClr val="404040"/>
                </a:solidFill>
              </a:rPr>
              <a:t>seeps</a:t>
            </a:r>
            <a:r>
              <a:rPr lang="fr-FR" altLang="en-US" dirty="0">
                <a:solidFill>
                  <a:srgbClr val="404040"/>
                </a:solidFill>
              </a:rPr>
              <a:t> and </a:t>
            </a:r>
            <a:r>
              <a:rPr lang="fr-FR" altLang="en-US" dirty="0" err="1">
                <a:solidFill>
                  <a:srgbClr val="404040"/>
                </a:solidFill>
              </a:rPr>
              <a:t>reduce</a:t>
            </a:r>
            <a:r>
              <a:rPr lang="fr-FR" altLang="en-US" dirty="0">
                <a:solidFill>
                  <a:srgbClr val="404040"/>
                </a:solidFill>
              </a:rPr>
              <a:t> impacts to surface waters and </a:t>
            </a:r>
            <a:r>
              <a:rPr lang="fr-FR" altLang="en-US" dirty="0" err="1">
                <a:solidFill>
                  <a:srgbClr val="404040"/>
                </a:solidFill>
              </a:rPr>
              <a:t>groundwater</a:t>
            </a:r>
            <a:r>
              <a:rPr lang="fr-FR" altLang="en-US" dirty="0">
                <a:solidFill>
                  <a:srgbClr val="404040"/>
                </a:solidFill>
              </a:rPr>
              <a:t>.</a:t>
            </a:r>
          </a:p>
          <a:p>
            <a:pPr marL="636588" lvl="1" indent="-457200">
              <a:buFont typeface="Arial" panose="020B0604020202020204" pitchFamily="34" charset="0"/>
              <a:buChar char="•"/>
              <a:tabLst>
                <a:tab pos="685800" algn="l"/>
                <a:tab pos="979488" algn="l"/>
                <a:tab pos="1828800" algn="l"/>
              </a:tabLst>
              <a:defRPr/>
            </a:pPr>
            <a:endParaRPr lang="fr-FR" altLang="en-US" dirty="0">
              <a:solidFill>
                <a:srgbClr val="404040"/>
              </a:solidFill>
            </a:endParaRPr>
          </a:p>
          <a:p>
            <a:pPr marL="636588" lvl="1" indent="-457200">
              <a:buFont typeface="Arial" panose="020B0604020202020204" pitchFamily="34" charset="0"/>
              <a:buChar char="•"/>
              <a:tabLst>
                <a:tab pos="685800" algn="l"/>
                <a:tab pos="979488" algn="l"/>
                <a:tab pos="1828800" algn="l"/>
              </a:tabLst>
              <a:defRPr/>
            </a:pPr>
            <a:r>
              <a:rPr lang="fr-FR" altLang="en-US" dirty="0" err="1">
                <a:solidFill>
                  <a:srgbClr val="404040"/>
                </a:solidFill>
              </a:rPr>
              <a:t>Expenditures</a:t>
            </a:r>
            <a:r>
              <a:rPr lang="fr-FR" altLang="en-US" dirty="0">
                <a:solidFill>
                  <a:srgbClr val="404040"/>
                </a:solidFill>
              </a:rPr>
              <a:t> to date</a:t>
            </a:r>
            <a:r>
              <a:rPr lang="fr-FR" altLang="en-US" dirty="0" smtClean="0">
                <a:solidFill>
                  <a:srgbClr val="404040"/>
                </a:solidFill>
              </a:rPr>
              <a:t>:	$</a:t>
            </a:r>
            <a:r>
              <a:rPr lang="fr-FR" altLang="en-US" dirty="0">
                <a:solidFill>
                  <a:srgbClr val="404040"/>
                </a:solidFill>
              </a:rPr>
              <a:t>5,567,160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9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Nabors landfill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Baxter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5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3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7978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232187"/>
      </p:ext>
    </p:extLst>
  </p:cSld>
  <p:clrMapOvr>
    <a:masterClrMapping/>
  </p:clrMapOvr>
</p:sld>
</file>

<file path=ppt/theme/theme1.xml><?xml version="1.0" encoding="utf-8"?>
<a:theme xmlns:a="http://schemas.openxmlformats.org/drawingml/2006/main" name="ADEQ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ADEQ PowerPoint Template</Template>
  <TotalTime>34</TotalTime>
  <Words>205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ADEQ PowerPoint Template</vt:lpstr>
      <vt:lpstr>Document</vt:lpstr>
      <vt:lpstr>Landfill Post-Closure Trust Fund</vt:lpstr>
      <vt:lpstr>Landfill Post-Closure Trust Fund</vt:lpstr>
      <vt:lpstr>How the Fund is Financially Supported?</vt:lpstr>
      <vt:lpstr>C &amp; L Landfill</vt:lpstr>
      <vt:lpstr>PowerPoint Presentation</vt:lpstr>
      <vt:lpstr>Selected Corrective Action</vt:lpstr>
      <vt:lpstr>Nabors landfill</vt:lpstr>
      <vt:lpstr>PowerPoint Presentation</vt:lpstr>
      <vt:lpstr>PowerPoint Presentation</vt:lpstr>
      <vt:lpstr>Selected Corrective Action</vt:lpstr>
      <vt:lpstr>PowerPoint Presentation</vt:lpstr>
      <vt:lpstr>Damco waste tire site</vt:lpstr>
      <vt:lpstr>PowerPoint Presentation</vt:lpstr>
      <vt:lpstr>Selected Corrective Action</vt:lpstr>
      <vt:lpstr>PowerPoint Presentation</vt:lpstr>
      <vt:lpstr>Contact Information</vt:lpstr>
    </vt:vector>
  </TitlesOfParts>
  <Company>Arkansas Department of Environmental Quality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Landfill Post-Closure Trust Fund</dc:title>
  <dc:creator>Johnson, Kelli</dc:creator>
  <cp:lastModifiedBy>Vivian Koettel</cp:lastModifiedBy>
  <cp:revision>6</cp:revision>
  <dcterms:created xsi:type="dcterms:W3CDTF">2018-04-09T20:35:31Z</dcterms:created>
  <dcterms:modified xsi:type="dcterms:W3CDTF">2018-04-19T15:34:58Z</dcterms:modified>
</cp:coreProperties>
</file>